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  <p:sldId id="263" r:id="rId4"/>
    <p:sldId id="265" r:id="rId5"/>
    <p:sldId id="267" r:id="rId6"/>
    <p:sldId id="269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0" autoAdjust="0"/>
  </p:normalViewPr>
  <p:slideViewPr>
    <p:cSldViewPr>
      <p:cViewPr varScale="1">
        <p:scale>
          <a:sx n="83" d="100"/>
          <a:sy n="83" d="100"/>
        </p:scale>
        <p:origin x="-142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664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7382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3460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7292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8477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7216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2974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128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2429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3604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6679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3397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00" y="2200275"/>
            <a:ext cx="327660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USER\AppData\Local\Microsoft\Windows\Temporary Internet Files\Content.Outlook\Y999TEGK\議政博物館簡介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874"/>
            <a:ext cx="43204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USER\AppData\Local\Microsoft\Windows\Temporary Internet Files\Content.Outlook\Y999TEGK\議政博物館簡介-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0"/>
            <a:ext cx="43204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954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AppData\Local\Microsoft\Windows\Temporary Internet Files\Content.Outlook\Y999TEGK\議政博物館簡介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43204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\AppData\Local\Microsoft\Windows\Temporary Internet Files\Content.Outlook\Y999TEGK\議政博物館簡介-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2029"/>
            <a:ext cx="44644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096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AppData\Local\Microsoft\Windows\Temporary Internet Files\Content.Outlook\Y999TEGK\議政博物館簡介-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882"/>
            <a:ext cx="43204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\AppData\Local\Microsoft\Windows\Temporary Internet Files\Content.Outlook\Y999TEGK\議政博物館簡介-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397"/>
            <a:ext cx="44644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5977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AppData\Local\Microsoft\Windows\Temporary Internet Files\Content.Outlook\Y999TEGK\議政博物館簡介-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757"/>
            <a:ext cx="4392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\AppData\Local\Microsoft\Windows\Temporary Internet Files\Content.Outlook\Y999TEGK\議政博物館簡介-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106"/>
            <a:ext cx="44644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9816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AppData\Local\Microsoft\Windows\Temporary Internet Files\Content.Outlook\Y999TEGK\議政博物館簡介-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557"/>
            <a:ext cx="41764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\AppData\Local\Microsoft\Windows\Temporary Internet Files\Content.Outlook\Y999TEGK\議政博物館簡介-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0"/>
            <a:ext cx="43204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5844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AppData\Local\Microsoft\Windows\Temporary Internet Files\Content.Outlook\Y999TEGK\議政博物館簡介-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0"/>
            <a:ext cx="4680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6337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0</Words>
  <Application>Microsoft Office PowerPoint</Application>
  <PresentationFormat>如螢幕大小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nt60h308001</dc:creator>
  <cp:lastModifiedBy>User</cp:lastModifiedBy>
  <cp:revision>5</cp:revision>
  <dcterms:created xsi:type="dcterms:W3CDTF">2019-04-19T06:23:36Z</dcterms:created>
  <dcterms:modified xsi:type="dcterms:W3CDTF">2019-05-03T00:44:07Z</dcterms:modified>
</cp:coreProperties>
</file>