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1.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2.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3.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4.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5.xml" ContentType="application/vnd.openxmlformats-officedocument.presentationml.notesSlide+xml"/>
  <Override PartName="/ppt/tags/tag7.xml" ContentType="application/vnd.openxmlformats-officedocument.presentationml.tags+xml"/>
  <Override PartName="/ppt/notesSlides/notesSlide16.xml" ContentType="application/vnd.openxmlformats-officedocument.presentationml.notesSlide+xml"/>
  <Override PartName="/ppt/tags/tag8.xml" ContentType="application/vnd.openxmlformats-officedocument.presentationml.tags+xml"/>
  <Override PartName="/ppt/notesSlides/notesSlide17.xml" ContentType="application/vnd.openxmlformats-officedocument.presentationml.notesSlide+xml"/>
  <Override PartName="/ppt/tags/tag9.xml" ContentType="application/vnd.openxmlformats-officedocument.presentationml.tags+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11.xml" ContentType="application/vnd.openxmlformats-officedocument.presentationml.tags+xml"/>
  <Override PartName="/ppt/notesSlides/notesSlide41.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3.xml" ContentType="application/vnd.openxmlformats-officedocument.presentationml.notesSlide+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 id="2147487445" r:id="rId7"/>
    <p:sldMasterId id="2147487458" r:id="rId8"/>
    <p:sldMasterId id="2147487470" r:id="rId9"/>
    <p:sldMasterId id="2147487482" r:id="rId10"/>
    <p:sldMasterId id="2147487495" r:id="rId11"/>
    <p:sldMasterId id="2147487521" r:id="rId12"/>
    <p:sldMasterId id="2147487534" r:id="rId13"/>
    <p:sldMasterId id="2147487553" r:id="rId14"/>
    <p:sldMasterId id="2147487565" r:id="rId15"/>
  </p:sldMasterIdLst>
  <p:notesMasterIdLst>
    <p:notesMasterId r:id="rId137"/>
  </p:notesMasterIdLst>
  <p:handoutMasterIdLst>
    <p:handoutMasterId r:id="rId138"/>
  </p:handoutMasterIdLst>
  <p:sldIdLst>
    <p:sldId id="726" r:id="rId16"/>
    <p:sldId id="757" r:id="rId17"/>
    <p:sldId id="758" r:id="rId18"/>
    <p:sldId id="1018" r:id="rId19"/>
    <p:sldId id="1019" r:id="rId20"/>
    <p:sldId id="1568" r:id="rId21"/>
    <p:sldId id="1589" r:id="rId22"/>
    <p:sldId id="1590" r:id="rId23"/>
    <p:sldId id="1591" r:id="rId24"/>
    <p:sldId id="695" r:id="rId25"/>
    <p:sldId id="696" r:id="rId26"/>
    <p:sldId id="978" r:id="rId27"/>
    <p:sldId id="1621" r:id="rId28"/>
    <p:sldId id="1622" r:id="rId29"/>
    <p:sldId id="1612" r:id="rId30"/>
    <p:sldId id="1613" r:id="rId31"/>
    <p:sldId id="1615" r:id="rId32"/>
    <p:sldId id="1616" r:id="rId33"/>
    <p:sldId id="1617" r:id="rId34"/>
    <p:sldId id="1614" r:id="rId35"/>
    <p:sldId id="1619" r:id="rId36"/>
    <p:sldId id="1618" r:id="rId37"/>
    <p:sldId id="1623" r:id="rId38"/>
    <p:sldId id="1624" r:id="rId39"/>
    <p:sldId id="999" r:id="rId40"/>
    <p:sldId id="1597" r:id="rId41"/>
    <p:sldId id="260" r:id="rId42"/>
    <p:sldId id="257" r:id="rId43"/>
    <p:sldId id="823" r:id="rId44"/>
    <p:sldId id="824" r:id="rId45"/>
    <p:sldId id="825" r:id="rId46"/>
    <p:sldId id="826" r:id="rId47"/>
    <p:sldId id="827" r:id="rId48"/>
    <p:sldId id="828" r:id="rId49"/>
    <p:sldId id="829" r:id="rId50"/>
    <p:sldId id="830" r:id="rId51"/>
    <p:sldId id="831" r:id="rId52"/>
    <p:sldId id="832" r:id="rId53"/>
    <p:sldId id="833" r:id="rId54"/>
    <p:sldId id="1609" r:id="rId55"/>
    <p:sldId id="1608" r:id="rId56"/>
    <p:sldId id="980" r:id="rId57"/>
    <p:sldId id="982" r:id="rId58"/>
    <p:sldId id="983" r:id="rId59"/>
    <p:sldId id="985" r:id="rId60"/>
    <p:sldId id="986" r:id="rId61"/>
    <p:sldId id="1587" r:id="rId62"/>
    <p:sldId id="987" r:id="rId63"/>
    <p:sldId id="988" r:id="rId64"/>
    <p:sldId id="989" r:id="rId65"/>
    <p:sldId id="557" r:id="rId66"/>
    <p:sldId id="593" r:id="rId67"/>
    <p:sldId id="747" r:id="rId68"/>
    <p:sldId id="984" r:id="rId69"/>
    <p:sldId id="730" r:id="rId70"/>
    <p:sldId id="861" r:id="rId71"/>
    <p:sldId id="862" r:id="rId72"/>
    <p:sldId id="863" r:id="rId73"/>
    <p:sldId id="1573" r:id="rId74"/>
    <p:sldId id="1574" r:id="rId75"/>
    <p:sldId id="1575" r:id="rId76"/>
    <p:sldId id="1625" r:id="rId77"/>
    <p:sldId id="1576" r:id="rId78"/>
    <p:sldId id="1577" r:id="rId79"/>
    <p:sldId id="1600" r:id="rId80"/>
    <p:sldId id="1601" r:id="rId81"/>
    <p:sldId id="1602" r:id="rId82"/>
    <p:sldId id="1578" r:id="rId83"/>
    <p:sldId id="1569" r:id="rId84"/>
    <p:sldId id="731" r:id="rId85"/>
    <p:sldId id="733" r:id="rId86"/>
    <p:sldId id="734" r:id="rId87"/>
    <p:sldId id="738" r:id="rId88"/>
    <p:sldId id="748" r:id="rId89"/>
    <p:sldId id="1570" r:id="rId90"/>
    <p:sldId id="1571" r:id="rId91"/>
    <p:sldId id="1630" r:id="rId92"/>
    <p:sldId id="1629" r:id="rId93"/>
    <p:sldId id="739" r:id="rId94"/>
    <p:sldId id="1610" r:id="rId95"/>
    <p:sldId id="1620" r:id="rId96"/>
    <p:sldId id="916" r:id="rId97"/>
    <p:sldId id="917" r:id="rId98"/>
    <p:sldId id="937" r:id="rId99"/>
    <p:sldId id="938" r:id="rId100"/>
    <p:sldId id="941" r:id="rId101"/>
    <p:sldId id="942" r:id="rId102"/>
    <p:sldId id="918" r:id="rId103"/>
    <p:sldId id="920" r:id="rId104"/>
    <p:sldId id="921" r:id="rId105"/>
    <p:sldId id="925" r:id="rId106"/>
    <p:sldId id="927" r:id="rId107"/>
    <p:sldId id="928" r:id="rId108"/>
    <p:sldId id="933" r:id="rId109"/>
    <p:sldId id="935" r:id="rId110"/>
    <p:sldId id="936" r:id="rId111"/>
    <p:sldId id="946" r:id="rId112"/>
    <p:sldId id="1007" r:id="rId113"/>
    <p:sldId id="1006" r:id="rId114"/>
    <p:sldId id="947" r:id="rId115"/>
    <p:sldId id="1009" r:id="rId116"/>
    <p:sldId id="1008" r:id="rId117"/>
    <p:sldId id="954" r:id="rId118"/>
    <p:sldId id="955" r:id="rId119"/>
    <p:sldId id="1565" r:id="rId120"/>
    <p:sldId id="1566" r:id="rId121"/>
    <p:sldId id="1567" r:id="rId122"/>
    <p:sldId id="503" r:id="rId123"/>
    <p:sldId id="1603" r:id="rId124"/>
    <p:sldId id="1605" r:id="rId125"/>
    <p:sldId id="1604" r:id="rId126"/>
    <p:sldId id="1606" r:id="rId127"/>
    <p:sldId id="1562" r:id="rId128"/>
    <p:sldId id="990" r:id="rId129"/>
    <p:sldId id="991" r:id="rId130"/>
    <p:sldId id="993" r:id="rId131"/>
    <p:sldId id="994" r:id="rId132"/>
    <p:sldId id="996" r:id="rId133"/>
    <p:sldId id="975" r:id="rId134"/>
    <p:sldId id="1607" r:id="rId135"/>
    <p:sldId id="1596" r:id="rId136"/>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00"/>
    <a:srgbClr val="00133A"/>
    <a:srgbClr val="0000CC"/>
    <a:srgbClr val="050139"/>
    <a:srgbClr val="0C3226"/>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3" autoAdjust="0"/>
    <p:restoredTop sz="94660"/>
  </p:normalViewPr>
  <p:slideViewPr>
    <p:cSldViewPr>
      <p:cViewPr>
        <p:scale>
          <a:sx n="80" d="100"/>
          <a:sy n="80" d="100"/>
        </p:scale>
        <p:origin x="-606" y="-96"/>
      </p:cViewPr>
      <p:guideLst>
        <p:guide orient="horz"/>
        <p:guide pos="7679"/>
      </p:guideLst>
    </p:cSldViewPr>
  </p:slideViewPr>
  <p:notesTextViewPr>
    <p:cViewPr>
      <p:scale>
        <a:sx n="100" d="100"/>
        <a:sy n="100" d="100"/>
      </p:scale>
      <p:origin x="0" y="0"/>
    </p:cViewPr>
  </p:notesTextViewPr>
  <p:sorterViewPr>
    <p:cViewPr>
      <p:scale>
        <a:sx n="100" d="100"/>
        <a:sy n="100" d="100"/>
      </p:scale>
      <p:origin x="0" y="-11184"/>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2.xml"/><Relationship Id="rId21" Type="http://schemas.openxmlformats.org/officeDocument/2006/relationships/slide" Target="slides/slide6.xml"/><Relationship Id="rId42" Type="http://schemas.openxmlformats.org/officeDocument/2006/relationships/slide" Target="slides/slide27.xml"/><Relationship Id="rId63" Type="http://schemas.openxmlformats.org/officeDocument/2006/relationships/slide" Target="slides/slide48.xml"/><Relationship Id="rId84" Type="http://schemas.openxmlformats.org/officeDocument/2006/relationships/slide" Target="slides/slide69.xml"/><Relationship Id="rId138" Type="http://schemas.openxmlformats.org/officeDocument/2006/relationships/handoutMaster" Target="handoutMasters/handoutMaster1.xml"/><Relationship Id="rId107" Type="http://schemas.openxmlformats.org/officeDocument/2006/relationships/slide" Target="slides/slide92.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123" Type="http://schemas.openxmlformats.org/officeDocument/2006/relationships/slide" Target="slides/slide108.xml"/><Relationship Id="rId128" Type="http://schemas.openxmlformats.org/officeDocument/2006/relationships/slide" Target="slides/slide113.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113" Type="http://schemas.openxmlformats.org/officeDocument/2006/relationships/slide" Target="slides/slide98.xml"/><Relationship Id="rId118" Type="http://schemas.openxmlformats.org/officeDocument/2006/relationships/slide" Target="slides/slide103.xml"/><Relationship Id="rId134" Type="http://schemas.openxmlformats.org/officeDocument/2006/relationships/slide" Target="slides/slide119.xml"/><Relationship Id="rId139" Type="http://schemas.openxmlformats.org/officeDocument/2006/relationships/presProps" Target="presProps.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slide" Target="slides/slide93.xml"/><Relationship Id="rId124" Type="http://schemas.openxmlformats.org/officeDocument/2006/relationships/slide" Target="slides/slide109.xml"/><Relationship Id="rId129" Type="http://schemas.openxmlformats.org/officeDocument/2006/relationships/slide" Target="slides/slide114.xml"/><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8.xml"/><Relationship Id="rId28" Type="http://schemas.openxmlformats.org/officeDocument/2006/relationships/slide" Target="slides/slide13.xml"/><Relationship Id="rId49" Type="http://schemas.openxmlformats.org/officeDocument/2006/relationships/slide" Target="slides/slide34.xml"/><Relationship Id="rId114" Type="http://schemas.openxmlformats.org/officeDocument/2006/relationships/slide" Target="slides/slide99.xml"/><Relationship Id="rId119" Type="http://schemas.openxmlformats.org/officeDocument/2006/relationships/slide" Target="slides/slide104.xml"/><Relationship Id="rId44" Type="http://schemas.openxmlformats.org/officeDocument/2006/relationships/slide" Target="slides/slide29.xml"/><Relationship Id="rId60" Type="http://schemas.openxmlformats.org/officeDocument/2006/relationships/slide" Target="slides/slide45.xml"/><Relationship Id="rId65" Type="http://schemas.openxmlformats.org/officeDocument/2006/relationships/slide" Target="slides/slide50.xml"/><Relationship Id="rId81" Type="http://schemas.openxmlformats.org/officeDocument/2006/relationships/slide" Target="slides/slide66.xml"/><Relationship Id="rId86" Type="http://schemas.openxmlformats.org/officeDocument/2006/relationships/slide" Target="slides/slide71.xml"/><Relationship Id="rId130" Type="http://schemas.openxmlformats.org/officeDocument/2006/relationships/slide" Target="slides/slide115.xml"/><Relationship Id="rId135" Type="http://schemas.openxmlformats.org/officeDocument/2006/relationships/slide" Target="slides/slide120.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slide" Target="slides/slide9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120" Type="http://schemas.openxmlformats.org/officeDocument/2006/relationships/slide" Target="slides/slide105.xml"/><Relationship Id="rId125" Type="http://schemas.openxmlformats.org/officeDocument/2006/relationships/slide" Target="slides/slide110.xml"/><Relationship Id="rId141"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slide" Target="slides/slide95.xml"/><Relationship Id="rId115" Type="http://schemas.openxmlformats.org/officeDocument/2006/relationships/slide" Target="slides/slide100.xml"/><Relationship Id="rId131" Type="http://schemas.openxmlformats.org/officeDocument/2006/relationships/slide" Target="slides/slide116.xml"/><Relationship Id="rId136" Type="http://schemas.openxmlformats.org/officeDocument/2006/relationships/slide" Target="slides/slide121.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slide" Target="slides/slide90.xml"/><Relationship Id="rId126" Type="http://schemas.openxmlformats.org/officeDocument/2006/relationships/slide" Target="slides/slide111.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121" Type="http://schemas.openxmlformats.org/officeDocument/2006/relationships/slide" Target="slides/slide106.xml"/><Relationship Id="rId142" Type="http://schemas.openxmlformats.org/officeDocument/2006/relationships/tableStyles" Target="tableStyles.xml"/><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116" Type="http://schemas.openxmlformats.org/officeDocument/2006/relationships/slide" Target="slides/slide101.xml"/><Relationship Id="rId137" Type="http://schemas.openxmlformats.org/officeDocument/2006/relationships/notesMaster" Target="notesMasters/notesMaster1.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openxmlformats.org/officeDocument/2006/relationships/slide" Target="slides/slide96.xml"/><Relationship Id="rId132" Type="http://schemas.openxmlformats.org/officeDocument/2006/relationships/slide" Target="slides/slide117.xml"/><Relationship Id="rId15" Type="http://schemas.openxmlformats.org/officeDocument/2006/relationships/slideMaster" Target="slideMasters/slideMaster15.xml"/><Relationship Id="rId36" Type="http://schemas.openxmlformats.org/officeDocument/2006/relationships/slide" Target="slides/slide21.xml"/><Relationship Id="rId57" Type="http://schemas.openxmlformats.org/officeDocument/2006/relationships/slide" Target="slides/slide42.xml"/><Relationship Id="rId106" Type="http://schemas.openxmlformats.org/officeDocument/2006/relationships/slide" Target="slides/slide91.xml"/><Relationship Id="rId127" Type="http://schemas.openxmlformats.org/officeDocument/2006/relationships/slide" Target="slides/slide112.xml"/><Relationship Id="rId10" Type="http://schemas.openxmlformats.org/officeDocument/2006/relationships/slideMaster" Target="slideMasters/slideMaster10.xml"/><Relationship Id="rId31" Type="http://schemas.openxmlformats.org/officeDocument/2006/relationships/slide" Target="slides/slide16.xml"/><Relationship Id="rId52" Type="http://schemas.openxmlformats.org/officeDocument/2006/relationships/slide" Target="slides/slide37.xml"/><Relationship Id="rId73" Type="http://schemas.openxmlformats.org/officeDocument/2006/relationships/slide" Target="slides/slide58.xml"/><Relationship Id="rId78" Type="http://schemas.openxmlformats.org/officeDocument/2006/relationships/slide" Target="slides/slide63.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122" Type="http://schemas.openxmlformats.org/officeDocument/2006/relationships/slide" Target="slides/slide107.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1.xml"/><Relationship Id="rId47" Type="http://schemas.openxmlformats.org/officeDocument/2006/relationships/slide" Target="slides/slide32.xml"/><Relationship Id="rId68" Type="http://schemas.openxmlformats.org/officeDocument/2006/relationships/slide" Target="slides/slide53.xml"/><Relationship Id="rId89" Type="http://schemas.openxmlformats.org/officeDocument/2006/relationships/slide" Target="slides/slide74.xml"/><Relationship Id="rId112" Type="http://schemas.openxmlformats.org/officeDocument/2006/relationships/slide" Target="slides/slide97.xml"/><Relationship Id="rId133" Type="http://schemas.openxmlformats.org/officeDocument/2006/relationships/slide" Target="slides/slide118.xml"/><Relationship Id="rId1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r>
            <a:rPr lang="en-US" altLang="zh-TW" sz="2800" b="1" dirty="0">
              <a:latin typeface="Adobe 繁黑體 Std B" pitchFamily="34" charset="-120"/>
              <a:ea typeface="Adobe 繁黑體 Std B" pitchFamily="34" charset="-120"/>
            </a:rPr>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r>
            <a:rPr lang="en-US" altLang="zh-TW" sz="3200" b="1" kern="1200" dirty="0">
              <a:solidFill>
                <a:prstClr val="white"/>
              </a:solidFill>
              <a:latin typeface="Adobe 繁黑體 Std B" pitchFamily="34" charset="-120"/>
              <a:ea typeface="Adobe 繁黑體 Std B" pitchFamily="34" charset="-120"/>
              <a:cs typeface="+mn-cs"/>
            </a:rPr>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r>
            <a:rPr lang="en-US" altLang="zh-TW" sz="3600" b="1" dirty="0">
              <a:latin typeface="Adobe 繁黑體 Std B" pitchFamily="34" charset="-120"/>
              <a:ea typeface="Adobe 繁黑體 Std B" pitchFamily="34" charset="-120"/>
            </a:rPr>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r>
            <a:rPr lang="en-US" altLang="zh-TW" sz="2000" b="1" dirty="0">
              <a:latin typeface="Adobe 繁黑體 Std B" pitchFamily="34" charset="-120"/>
              <a:ea typeface="Adobe 繁黑體 Std B" pitchFamily="34" charset="-120"/>
            </a:rPr>
            <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r>
            <a:rPr lang="en-US" altLang="zh-TW" sz="1800" b="1" dirty="0">
              <a:latin typeface="Adobe 繁黑體 Std B" pitchFamily="34" charset="-120"/>
              <a:ea typeface="Adobe 繁黑體 Std B" pitchFamily="34" charset="-120"/>
            </a:rPr>
            <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en-US" altLang="zh-TW" sz="1800" b="1" dirty="0">
              <a:latin typeface="Adobe 繁黑體 Std B" pitchFamily="34" charset="-120"/>
              <a:ea typeface="Adobe 繁黑體 Std B" pitchFamily="34" charset="-120"/>
            </a:rPr>
            <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t>
        <a:bodyPr/>
        <a:lstStyle/>
        <a:p>
          <a:endParaRPr lang="zh-TW" altLang="en-US"/>
        </a:p>
      </dgm:t>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t>
        <a:bodyPr/>
        <a:lstStyle/>
        <a:p>
          <a:endParaRPr lang="zh-TW" altLang="en-US"/>
        </a:p>
      </dgm:t>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t>
        <a:bodyPr/>
        <a:lstStyle/>
        <a:p>
          <a:endParaRPr lang="zh-TW" altLang="en-US"/>
        </a:p>
      </dgm:t>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t>
        <a:bodyPr/>
        <a:lstStyle/>
        <a:p>
          <a:endParaRPr lang="zh-TW" altLang="en-US"/>
        </a:p>
      </dgm:t>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t>
        <a:bodyPr/>
        <a:lstStyle/>
        <a:p>
          <a:endParaRPr lang="zh-TW" altLang="en-US"/>
        </a:p>
      </dgm:t>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t>
        <a:bodyPr/>
        <a:lstStyle/>
        <a:p>
          <a:endParaRPr lang="zh-TW" altLang="en-US"/>
        </a:p>
      </dgm:t>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t>
        <a:bodyPr/>
        <a:lstStyle/>
        <a:p>
          <a:endParaRPr lang="zh-TW" altLang="en-US"/>
        </a:p>
      </dgm:t>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t>
        <a:bodyPr/>
        <a:lstStyle/>
        <a:p>
          <a:endParaRPr lang="zh-TW" altLang="en-US"/>
        </a:p>
      </dgm:t>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t>
        <a:bodyPr/>
        <a:lstStyle/>
        <a:p>
          <a:endParaRPr lang="zh-TW" altLang="en-US"/>
        </a:p>
      </dgm:t>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t>
        <a:bodyPr/>
        <a:lstStyle/>
        <a:p>
          <a:endParaRPr lang="zh-TW" altLang="en-US"/>
        </a:p>
      </dgm:t>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t>
        <a:bodyPr/>
        <a:lstStyle/>
        <a:p>
          <a:endParaRPr lang="zh-TW" altLang="en-US"/>
        </a:p>
      </dgm:t>
    </dgm:pt>
    <dgm:pt modelId="{90242DB1-FABC-4324-AFB8-99A22CE7058E}" type="pres">
      <dgm:prSet presAssocID="{6F124437-8009-494A-B63C-F61D459E06C8}" presName="horzTwo" presStyleCnt="0"/>
      <dgm:spPr/>
    </dgm:pt>
  </dgm:ptLst>
  <dgm:cxnLst>
    <dgm:cxn modelId="{16FBA497-AEFE-47D6-9E71-60A73CC3E94F}" type="presOf" srcId="{A729D145-A53D-45BB-8AD7-D9F2BA7A93F8}" destId="{7180FB11-191F-42ED-A61C-A4E908BF40AB}" srcOrd="0" destOrd="0" presId="urn:microsoft.com/office/officeart/2005/8/layout/hierarchy4"/>
    <dgm:cxn modelId="{BC315618-AB49-4E4D-A375-515E21889B91}" srcId="{A729D145-A53D-45BB-8AD7-D9F2BA7A93F8}" destId="{6F124437-8009-494A-B63C-F61D459E06C8}" srcOrd="2" destOrd="0" parTransId="{6A69FF9B-7F0C-4302-B425-4E51F6832CF4}" sibTransId="{A1EFDE12-66A9-41AF-88AB-9C7D80DA1C65}"/>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2DCD34D-460E-46E8-B1B4-91385341DCD1}" type="presOf" srcId="{289F4839-6E29-45E6-B6DB-5799C1BD1ED7}" destId="{D51F9016-D34B-4097-8B58-ECFAF94F457D}" srcOrd="0" destOrd="0" presId="urn:microsoft.com/office/officeart/2005/8/layout/hierarchy4"/>
    <dgm:cxn modelId="{0DC9C348-4D8C-4366-8CAB-2284CED0B1A5}" srcId="{289F4839-6E29-45E6-B6DB-5799C1BD1ED7}" destId="{6FCFDD51-497D-4702-8139-C0BE32C83D83}" srcOrd="1" destOrd="0" parTransId="{A21D900C-B783-4155-8E57-D06D5C2599E7}" sibTransId="{AF3C4C18-F097-4E17-86C0-852AC0ADDF0F}"/>
    <dgm:cxn modelId="{95A09CA9-76E0-4EBB-AAB1-245FF52E05A3}" type="presOf" srcId="{CBF39CD6-BBCF-4D46-AACC-2F433AD3EDC6}" destId="{865394A4-E208-4B73-855B-B63B6DBC3E2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BF1C8EA6-7577-4FA0-937F-8D88A55ADAA0}" srcId="{289F4839-6E29-45E6-B6DB-5799C1BD1ED7}" destId="{48B1000F-41DC-49DD-AC90-D2237E31BA82}" srcOrd="0" destOrd="0" parTransId="{836D715F-EC98-444F-8C6F-67B7E148F311}" sibTransId="{32B4BC19-C126-43E6-B778-E285C391E921}"/>
    <dgm:cxn modelId="{2C3C8FB1-6F0A-4557-98DF-F4EA15587823}" type="presOf" srcId="{6F124437-8009-494A-B63C-F61D459E06C8}" destId="{84011A27-B680-42DE-A2B3-ACCAF6B82430}"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4048D8FB-8675-4F5C-BFB1-D0C954A70174}" type="presOf" srcId="{59D2F8B0-F1D7-4F65-8452-8BF850ACA52B}" destId="{46E2B52A-8B52-492C-B877-3125378BC34F}" srcOrd="0" destOrd="0" presId="urn:microsoft.com/office/officeart/2005/8/layout/hierarchy4"/>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41E66CC1-F6C2-4AB5-A91B-36DF992FBB48}" type="presOf" srcId="{1D759CCA-FE3D-4EB8-AD4D-D48E0DE23597}" destId="{D4D73F13-BFFA-435B-B30F-37F099DA09A3}" srcOrd="0" destOrd="0" presId="urn:microsoft.com/office/officeart/2005/8/layout/hierarchy4"/>
    <dgm:cxn modelId="{59FBCAEB-3007-409B-99D7-C3430B59AEEB}" srcId="{A729D145-A53D-45BB-8AD7-D9F2BA7A93F8}" destId="{59D2F8B0-F1D7-4F65-8452-8BF850ACA52B}" srcOrd="1" destOrd="0" parTransId="{ED0A4504-2ECA-4CD1-AFC1-A4F05E3F4515}" sibTransId="{359C701C-4B83-4801-9035-266110D80EBA}"/>
    <dgm:cxn modelId="{1FD3F86C-DA49-4AD0-9E31-3659E522449A}" type="presOf" srcId="{6FCFDD51-497D-4702-8139-C0BE32C83D83}" destId="{3C66C250-9DE2-4A67-8729-28E76F8C31F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113</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班</a:t>
          </a:r>
          <a:endParaRPr lang="en-US"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50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-88</a:t>
          </a:r>
          <a:r>
            <a:rPr lang="zh-TW" altLang="en-US" sz="2800" dirty="0">
              <a:latin typeface="標楷體" pitchFamily="65" charset="-120"/>
              <a:ea typeface="標楷體" pitchFamily="65" charset="-120"/>
            </a:rPr>
            <a:t>班</a:t>
          </a:r>
          <a:r>
            <a:rPr lang="en-US" altLang="zh-TW" sz="2800" dirty="0">
              <a:latin typeface="標楷體" pitchFamily="65" charset="-120"/>
              <a:ea typeface="標楷體" pitchFamily="65" charset="-120"/>
            </a:rPr>
            <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2446</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r>
            <a:rPr lang="en-US" altLang="zh-TW" sz="2800" dirty="0">
              <a:latin typeface="標楷體" pitchFamily="65" charset="-120"/>
              <a:ea typeface="標楷體" pitchFamily="65" charset="-120"/>
            </a:rPr>
            <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r>
            <a:rPr lang="en-US" altLang="zh-TW" sz="2400" dirty="0">
              <a:latin typeface="標楷體" pitchFamily="65" charset="-120"/>
              <a:ea typeface="標楷體" pitchFamily="65" charset="-120"/>
            </a:rPr>
            <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r>
            <a:rPr lang="en-US" altLang="zh-TW" sz="2400" dirty="0">
              <a:latin typeface="標楷體" pitchFamily="65" charset="-120"/>
              <a:ea typeface="標楷體" pitchFamily="65" charset="-120"/>
            </a:rPr>
            <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r>
            <a:rPr lang="en-US" altLang="zh-TW" sz="2400" dirty="0">
              <a:latin typeface="標楷體" pitchFamily="65" charset="-120"/>
              <a:ea typeface="標楷體" pitchFamily="65" charset="-120"/>
            </a:rPr>
            <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t>
        <a:bodyPr/>
        <a:lstStyle/>
        <a:p>
          <a:endParaRPr lang="zh-TW" altLang="en-US"/>
        </a:p>
      </dgm:t>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dgm:spPr/>
      <dgm:t>
        <a:bodyPr/>
        <a:lstStyle/>
        <a:p>
          <a:endParaRPr lang="zh-TW" altLang="en-US"/>
        </a:p>
      </dgm:t>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t>
        <a:bodyPr/>
        <a:lstStyle/>
        <a:p>
          <a:endParaRPr lang="zh-TW" altLang="en-US"/>
        </a:p>
      </dgm:t>
    </dgm:pt>
    <dgm:pt modelId="{3FA2D15B-CF76-4202-AA22-9C6B1404492F}" type="pres">
      <dgm:prSet presAssocID="{827B186F-5B46-468C-AF55-E024DAAFAA39}" presName="tile2" presStyleLbl="node1" presStyleIdx="1" presStyleCnt="4"/>
      <dgm:spPr/>
      <dgm:t>
        <a:bodyPr/>
        <a:lstStyle/>
        <a:p>
          <a:endParaRPr lang="zh-TW" altLang="en-US"/>
        </a:p>
      </dgm:t>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t>
        <a:bodyPr/>
        <a:lstStyle/>
        <a:p>
          <a:endParaRPr lang="zh-TW" altLang="en-US"/>
        </a:p>
      </dgm:t>
    </dgm:pt>
    <dgm:pt modelId="{E95F4473-6895-42D5-9283-BB264002653F}" type="pres">
      <dgm:prSet presAssocID="{827B186F-5B46-468C-AF55-E024DAAFAA39}" presName="tile3" presStyleLbl="node1" presStyleIdx="2" presStyleCnt="4"/>
      <dgm:spPr/>
      <dgm:t>
        <a:bodyPr/>
        <a:lstStyle/>
        <a:p>
          <a:endParaRPr lang="zh-TW" altLang="en-US"/>
        </a:p>
      </dgm:t>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t>
        <a:bodyPr/>
        <a:lstStyle/>
        <a:p>
          <a:endParaRPr lang="zh-TW" altLang="en-US"/>
        </a:p>
      </dgm:t>
    </dgm:pt>
    <dgm:pt modelId="{6AB11538-AE62-4BBD-9767-0683C1A64A5B}" type="pres">
      <dgm:prSet presAssocID="{827B186F-5B46-468C-AF55-E024DAAFAA39}" presName="tile4" presStyleLbl="node1" presStyleIdx="3" presStyleCnt="4"/>
      <dgm:spPr/>
      <dgm:t>
        <a:bodyPr/>
        <a:lstStyle/>
        <a:p>
          <a:endParaRPr lang="zh-TW" altLang="en-US"/>
        </a:p>
      </dgm:t>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t>
        <a:bodyPr/>
        <a:lstStyle/>
        <a:p>
          <a:endParaRPr lang="zh-TW" altLang="en-US"/>
        </a:p>
      </dgm:t>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t>
        <a:bodyPr/>
        <a:lstStyle/>
        <a:p>
          <a:endParaRPr lang="zh-TW" altLang="en-US"/>
        </a:p>
      </dgm:t>
    </dgm:pt>
  </dgm:ptLst>
  <dgm:cxnLst>
    <dgm:cxn modelId="{A1BCE403-CB0C-4BE2-91D4-3546BCAB2FE4}" type="presOf" srcId="{B2B8C07D-43F5-4C65-A23A-D2D80650E3E0}" destId="{D9475630-C8AD-44A0-9DDF-60B3D2C6E705}" srcOrd="1" destOrd="0" presId="urn:microsoft.com/office/officeart/2005/8/layout/matrix1"/>
    <dgm:cxn modelId="{D0D89CFF-2DDC-42B9-97EF-165D11C67010}" srcId="{F9E79064-68C8-483E-A861-C4EFA5F54ACA}" destId="{163E3733-E3DE-4603-B81D-A07920279013}" srcOrd="1" destOrd="0" parTransId="{6CB1DB07-AA8B-4C48-A29B-559FCF6B1F87}" sibTransId="{EEB7CB51-D528-4B27-BF94-CC9191BAC249}"/>
    <dgm:cxn modelId="{B8E52097-6F15-4A50-BF78-7099EEA29761}" type="presOf" srcId="{A7112B98-6EF3-4FE7-BF3D-C59D1B368008}" destId="{C4C3389C-960C-45F0-B12F-65FC46FCDAAF}" srcOrd="1" destOrd="0" presId="urn:microsoft.com/office/officeart/2005/8/layout/matrix1"/>
    <dgm:cxn modelId="{9D160516-9950-49E4-9CDB-BCBFB7A07F4D}" type="presOf" srcId="{163E3733-E3DE-4603-B81D-A07920279013}" destId="{2DBDCC4B-9364-4C26-897D-9D5279936C4A}"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DE024195-E350-41E0-843C-07E1C18E238A}" srcId="{F9E79064-68C8-483E-A861-C4EFA5F54ACA}" destId="{6549D92B-83E7-4382-BCE2-AD411F4B9095}" srcOrd="2" destOrd="0" parTransId="{97738555-1C5B-4877-B0B6-5F0D62AC8F85}" sibTransId="{4C9B512C-8C6C-417C-9FE7-3CA82609C85E}"/>
    <dgm:cxn modelId="{41D125F7-4F59-44F9-B8B1-BE12B712D02E}" srcId="{827B186F-5B46-468C-AF55-E024DAAFAA39}" destId="{F9E79064-68C8-483E-A861-C4EFA5F54ACA}" srcOrd="0" destOrd="0" parTransId="{83CD7FB1-65A5-4620-A94D-7E1A4C92B777}" sibTransId="{88A2C6E5-2988-49BF-B1B1-289F0A496B89}"/>
    <dgm:cxn modelId="{6D7DEF88-D32A-4953-A58A-951ACC9EE33F}" srcId="{F9E79064-68C8-483E-A861-C4EFA5F54ACA}" destId="{B2B8C07D-43F5-4C65-A23A-D2D80650E3E0}" srcOrd="3" destOrd="0" parTransId="{477E55E1-8396-468B-AFE0-22BEDD77F5B7}" sibTransId="{DACF4943-C3D6-4084-BAB5-AE5B368DB4A7}"/>
    <dgm:cxn modelId="{7D0DF172-2D4C-4736-A1C9-C6A40E1738A8}" type="presOf" srcId="{163E3733-E3DE-4603-B81D-A07920279013}" destId="{3FA2D15B-CF76-4202-AA22-9C6B1404492F}"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3E57DD3C-0E76-4D82-999F-F042A1D4EAD3}" type="presOf" srcId="{827B186F-5B46-468C-AF55-E024DAAFAA39}" destId="{7946C596-4121-4021-BADA-B7DCCC57B3BE}"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t>
        <a:bodyPr/>
        <a:lstStyle/>
        <a:p>
          <a:endParaRPr lang="zh-TW" altLang="en-US"/>
        </a:p>
      </dgm:t>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t>
        <a:bodyPr/>
        <a:lstStyle/>
        <a:p>
          <a:endParaRPr lang="zh-TW" altLang="en-US"/>
        </a:p>
      </dgm:t>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t>
        <a:bodyPr/>
        <a:lstStyle/>
        <a:p>
          <a:endParaRPr lang="zh-TW" altLang="en-US"/>
        </a:p>
      </dgm:t>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t>
        <a:bodyPr/>
        <a:lstStyle/>
        <a:p>
          <a:endParaRPr lang="zh-TW" altLang="en-US"/>
        </a:p>
      </dgm:t>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t>
        <a:bodyPr/>
        <a:lstStyle/>
        <a:p>
          <a:endParaRPr lang="zh-TW" altLang="en-US"/>
        </a:p>
      </dgm:t>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t>
        <a:bodyPr/>
        <a:lstStyle/>
        <a:p>
          <a:endParaRPr lang="zh-TW" altLang="en-US"/>
        </a:p>
      </dgm:t>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t>
        <a:bodyPr/>
        <a:lstStyle/>
        <a:p>
          <a:endParaRPr lang="zh-TW" altLang="en-US"/>
        </a:p>
      </dgm:t>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t>
        <a:bodyPr/>
        <a:lstStyle/>
        <a:p>
          <a:endParaRPr lang="zh-TW" altLang="en-US"/>
        </a:p>
      </dgm:t>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t>
        <a:bodyPr/>
        <a:lstStyle/>
        <a:p>
          <a:endParaRPr lang="zh-TW" altLang="en-US"/>
        </a:p>
      </dgm:t>
    </dgm:pt>
  </dgm:ptLst>
  <dgm:cxnLst>
    <dgm:cxn modelId="{EF0FE117-C916-4E28-A9B5-277DEC444DC6}" srcId="{F77E90C5-8103-4E2D-BD0E-648E9F589ADD}" destId="{F7C07E81-14DD-4672-A7BB-A4EEA2FBF7EF}" srcOrd="0" destOrd="0" parTransId="{1038949C-D51F-40A5-9C84-DFE579966A21}" sibTransId="{796950C3-73BF-4C44-A94B-EB16EBF692C3}"/>
    <dgm:cxn modelId="{DC224C65-D5F9-4A3F-B896-A856E1254C17}" type="presOf" srcId="{23E9064C-244D-4D26-84A0-FD97D4B57D63}" destId="{22960891-8CFA-48C6-A4A0-E51DFE375C78}" srcOrd="0" destOrd="0" presId="urn:microsoft.com/office/officeart/2005/8/layout/StepDownProcess"/>
    <dgm:cxn modelId="{FBFF8CCB-C111-4EEA-A872-5AB7AA188D59}" srcId="{819E0582-8A69-4FF2-9586-9EA340E20EFC}" destId="{F77E90C5-8103-4E2D-BD0E-648E9F589ADD}" srcOrd="1" destOrd="0" parTransId="{C7BA4ED7-70C1-482F-9E72-A3728EF35837}" sibTransId="{936F9589-D74A-45E8-97A8-42F94461C909}"/>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B63AE876-F5FA-4BC5-9D3E-ACB0A0A200F7}" srcId="{5AD57A04-5596-48B7-8F63-7701CDD2C544}" destId="{3C67D129-C02B-4025-9170-B483A8AD1794}" srcOrd="0" destOrd="0" parTransId="{7306B469-32C7-4B19-91F6-35333BF77620}" sibTransId="{94A88286-0DC1-483F-AAC4-B68FB7BC8CAB}"/>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421C2126-E667-4605-B194-B91615542FE5}" type="presOf" srcId="{5AD57A04-5596-48B7-8F63-7701CDD2C544}" destId="{02AA28D9-CD31-43D5-AC39-C36245675FE1}" srcOrd="0" destOrd="0" presId="urn:microsoft.com/office/officeart/2005/8/layout/StepDownProcess"/>
    <dgm:cxn modelId="{02F963F0-EA03-486A-B8A1-4D77D4C77253}" type="presOf" srcId="{819E0582-8A69-4FF2-9586-9EA340E20EFC}" destId="{79CF48E1-4349-402F-886E-7E877064EC3E}" srcOrd="0" destOrd="0" presId="urn:microsoft.com/office/officeart/2005/8/layout/StepDownProcess"/>
    <dgm:cxn modelId="{BE80F979-2AAF-4B7B-8F88-765E47DC4AAA}" type="presOf" srcId="{3C67D129-C02B-4025-9170-B483A8AD1794}" destId="{6B781162-F9D7-49E3-A997-54EBD80670C0}" srcOrd="0" destOrd="0" presId="urn:microsoft.com/office/officeart/2005/8/layout/StepDownProcess"/>
    <dgm:cxn modelId="{E08A3ABF-2CD5-49CC-97AB-C3761C5F15EF}" srcId="{E75EF65C-A32A-42A7-BA52-E32F50E45EB7}" destId="{23E9064C-244D-4D26-84A0-FD97D4B57D63}" srcOrd="0" destOrd="0" parTransId="{3D4D2145-B297-46A4-8AC2-33FB551254F9}" sibTransId="{A8ADD80F-37E0-43C7-BE56-1158151AAAF5}"/>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r>
            <a:rPr lang="en-US" altLang="zh-TW" sz="2400" dirty="0">
              <a:latin typeface="Adobe 繁黑體 Std B" pitchFamily="34" charset="-120"/>
              <a:ea typeface="Adobe 繁黑體 Std B" pitchFamily="34" charset="-120"/>
            </a:rPr>
            <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r>
            <a:rPr lang="en-US" altLang="zh-TW" sz="2400" dirty="0">
              <a:solidFill>
                <a:srgbClr val="FF0000"/>
              </a:solidFill>
              <a:latin typeface="Adobe 繁黑體 Std B" pitchFamily="34" charset="-120"/>
              <a:ea typeface="Adobe 繁黑體 Std B" pitchFamily="34" charset="-120"/>
            </a:rPr>
            <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r>
            <a:rPr lang="en-US" altLang="zh-TW" sz="2400" dirty="0">
              <a:solidFill>
                <a:srgbClr val="FF0000"/>
              </a:solidFill>
              <a:latin typeface="Adobe 繁黑體 Std B" pitchFamily="34" charset="-120"/>
              <a:ea typeface="Adobe 繁黑體 Std B" pitchFamily="34" charset="-120"/>
            </a:rPr>
            <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t>
        <a:bodyPr/>
        <a:lstStyle/>
        <a:p>
          <a:endParaRPr lang="zh-TW" altLang="en-US"/>
        </a:p>
      </dgm:t>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t>
        <a:bodyPr/>
        <a:lstStyle/>
        <a:p>
          <a:endParaRPr lang="zh-TW" altLang="en-US"/>
        </a:p>
      </dgm:t>
    </dgm:pt>
    <dgm:pt modelId="{B140CF7C-7375-4B61-811B-CC4133916574}" type="pres">
      <dgm:prSet presAssocID="{2F16201B-933E-4461-8BC8-87F21D9E7E4D}" presName="rootConnector" presStyleLbl="node1" presStyleIdx="0" presStyleCnt="3"/>
      <dgm:spPr/>
      <dgm:t>
        <a:bodyPr/>
        <a:lstStyle/>
        <a:p>
          <a:endParaRPr lang="zh-TW" altLang="en-US"/>
        </a:p>
      </dgm:t>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t>
        <a:bodyPr/>
        <a:lstStyle/>
        <a:p>
          <a:endParaRPr lang="zh-TW" altLang="en-US"/>
        </a:p>
      </dgm:t>
    </dgm:pt>
    <dgm:pt modelId="{DBD0592F-2E5E-4B97-8328-85175B988E71}" type="pres">
      <dgm:prSet presAssocID="{B5B93514-293B-4163-93D7-60F01CD73AAC}" presName="childText" presStyleLbl="bgAcc1" presStyleIdx="0" presStyleCnt="9" custScaleX="123496">
        <dgm:presLayoutVars>
          <dgm:bulletEnabled val="1"/>
        </dgm:presLayoutVars>
      </dgm:prSet>
      <dgm:spPr/>
      <dgm:t>
        <a:bodyPr/>
        <a:lstStyle/>
        <a:p>
          <a:endParaRPr lang="zh-TW" altLang="en-US"/>
        </a:p>
      </dgm:t>
    </dgm:pt>
    <dgm:pt modelId="{F093A886-9A24-4A6F-8842-1B9463DFC82F}" type="pres">
      <dgm:prSet presAssocID="{F6BDEB2C-66AF-4479-B261-F66C552B91A6}" presName="Name13" presStyleLbl="parChTrans1D2" presStyleIdx="1" presStyleCnt="9"/>
      <dgm:spPr/>
      <dgm:t>
        <a:bodyPr/>
        <a:lstStyle/>
        <a:p>
          <a:endParaRPr lang="zh-TW" altLang="en-US"/>
        </a:p>
      </dgm:t>
    </dgm:pt>
    <dgm:pt modelId="{1E55B344-3D5D-4821-87C0-C35F5E4B1F82}" type="pres">
      <dgm:prSet presAssocID="{F33CC9CD-0C9D-4442-90E6-FEDD82388C93}" presName="childText" presStyleLbl="bgAcc1" presStyleIdx="1" presStyleCnt="9" custScaleX="123496">
        <dgm:presLayoutVars>
          <dgm:bulletEnabled val="1"/>
        </dgm:presLayoutVars>
      </dgm:prSet>
      <dgm:spPr/>
      <dgm:t>
        <a:bodyPr/>
        <a:lstStyle/>
        <a:p>
          <a:endParaRPr lang="zh-TW" altLang="en-US"/>
        </a:p>
      </dgm:t>
    </dgm:pt>
    <dgm:pt modelId="{6BDDDAF2-015E-4C28-9370-677AC8DCB0BB}" type="pres">
      <dgm:prSet presAssocID="{C5BD3101-2BD5-4577-8FFA-9A94C0CA7CA8}" presName="Name13" presStyleLbl="parChTrans1D2" presStyleIdx="2" presStyleCnt="9"/>
      <dgm:spPr/>
      <dgm:t>
        <a:bodyPr/>
        <a:lstStyle/>
        <a:p>
          <a:endParaRPr lang="zh-TW" altLang="en-US"/>
        </a:p>
      </dgm:t>
    </dgm:pt>
    <dgm:pt modelId="{3BECD76B-389E-4A81-B244-6C0418F33830}" type="pres">
      <dgm:prSet presAssocID="{3B75BCFF-1A40-4DEB-8C22-6F0A5078E387}" presName="childText" presStyleLbl="bgAcc1" presStyleIdx="2" presStyleCnt="9" custScaleX="123496">
        <dgm:presLayoutVars>
          <dgm:bulletEnabled val="1"/>
        </dgm:presLayoutVars>
      </dgm:prSet>
      <dgm:spPr/>
      <dgm:t>
        <a:bodyPr/>
        <a:lstStyle/>
        <a:p>
          <a:endParaRPr lang="zh-TW" altLang="en-US"/>
        </a:p>
      </dgm:t>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t>
        <a:bodyPr/>
        <a:lstStyle/>
        <a:p>
          <a:endParaRPr lang="zh-TW" altLang="en-US"/>
        </a:p>
      </dgm:t>
    </dgm:pt>
    <dgm:pt modelId="{D97BEAD7-400B-42E9-8EE0-2F7B8F31B459}" type="pres">
      <dgm:prSet presAssocID="{1F6B2464-6055-41BA-995F-7081D0EAD73B}" presName="rootConnector" presStyleLbl="node1" presStyleIdx="1" presStyleCnt="3"/>
      <dgm:spPr/>
      <dgm:t>
        <a:bodyPr/>
        <a:lstStyle/>
        <a:p>
          <a:endParaRPr lang="zh-TW" altLang="en-US"/>
        </a:p>
      </dgm:t>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t>
        <a:bodyPr/>
        <a:lstStyle/>
        <a:p>
          <a:endParaRPr lang="zh-TW" altLang="en-US"/>
        </a:p>
      </dgm:t>
    </dgm:pt>
    <dgm:pt modelId="{E4DF2E74-5265-46A7-BD70-17092C4A0D23}" type="pres">
      <dgm:prSet presAssocID="{6CEA7E8D-D31A-43EC-9041-37EFC61365C0}" presName="childText" presStyleLbl="bgAcc1" presStyleIdx="3" presStyleCnt="9" custScaleX="135460">
        <dgm:presLayoutVars>
          <dgm:bulletEnabled val="1"/>
        </dgm:presLayoutVars>
      </dgm:prSet>
      <dgm:spPr/>
      <dgm:t>
        <a:bodyPr/>
        <a:lstStyle/>
        <a:p>
          <a:endParaRPr lang="zh-TW" altLang="en-US"/>
        </a:p>
      </dgm:t>
    </dgm:pt>
    <dgm:pt modelId="{7F4C41A4-E9B8-42D3-8E2C-42ACC304BFB2}" type="pres">
      <dgm:prSet presAssocID="{383144D2-1977-4E03-8630-DC460BE7F288}" presName="Name13" presStyleLbl="parChTrans1D2" presStyleIdx="4" presStyleCnt="9"/>
      <dgm:spPr/>
      <dgm:t>
        <a:bodyPr/>
        <a:lstStyle/>
        <a:p>
          <a:endParaRPr lang="zh-TW" altLang="en-US"/>
        </a:p>
      </dgm:t>
    </dgm:pt>
    <dgm:pt modelId="{154B0646-13F6-4A67-AA8A-47D0CF61927A}" type="pres">
      <dgm:prSet presAssocID="{7EF3C340-2C6B-4D94-9448-80C0CEB7834B}" presName="childText" presStyleLbl="bgAcc1" presStyleIdx="4" presStyleCnt="9" custScaleX="135460">
        <dgm:presLayoutVars>
          <dgm:bulletEnabled val="1"/>
        </dgm:presLayoutVars>
      </dgm:prSet>
      <dgm:spPr/>
      <dgm:t>
        <a:bodyPr/>
        <a:lstStyle/>
        <a:p>
          <a:endParaRPr lang="zh-TW" altLang="en-US"/>
        </a:p>
      </dgm:t>
    </dgm:pt>
    <dgm:pt modelId="{364501B8-53D0-444F-AC7C-E925FEAB77A5}" type="pres">
      <dgm:prSet presAssocID="{0CF67CA4-6DDC-4950-ADB6-2829E5A954D2}" presName="Name13" presStyleLbl="parChTrans1D2" presStyleIdx="5" presStyleCnt="9"/>
      <dgm:spPr/>
      <dgm:t>
        <a:bodyPr/>
        <a:lstStyle/>
        <a:p>
          <a:endParaRPr lang="zh-TW" altLang="en-US"/>
        </a:p>
      </dgm:t>
    </dgm:pt>
    <dgm:pt modelId="{FC7D8BD6-DCAE-4923-9D2A-927FA4D613A3}" type="pres">
      <dgm:prSet presAssocID="{6C3C1F96-6D3A-4A67-A939-67E2CF10DD11}" presName="childText" presStyleLbl="bgAcc1" presStyleIdx="5" presStyleCnt="9" custScaleX="135460">
        <dgm:presLayoutVars>
          <dgm:bulletEnabled val="1"/>
        </dgm:presLayoutVars>
      </dgm:prSet>
      <dgm:spPr/>
      <dgm:t>
        <a:bodyPr/>
        <a:lstStyle/>
        <a:p>
          <a:endParaRPr lang="zh-TW" altLang="en-US"/>
        </a:p>
      </dgm:t>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t>
        <a:bodyPr/>
        <a:lstStyle/>
        <a:p>
          <a:endParaRPr lang="zh-TW" altLang="en-US"/>
        </a:p>
      </dgm:t>
    </dgm:pt>
    <dgm:pt modelId="{30B98B06-28F6-4525-8C4D-30CF06EB40D3}" type="pres">
      <dgm:prSet presAssocID="{A8F33A36-00A2-497B-A143-2211AEEFE4AD}" presName="rootConnector" presStyleLbl="node1" presStyleIdx="2" presStyleCnt="3"/>
      <dgm:spPr/>
      <dgm:t>
        <a:bodyPr/>
        <a:lstStyle/>
        <a:p>
          <a:endParaRPr lang="zh-TW" altLang="en-US"/>
        </a:p>
      </dgm:t>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t>
        <a:bodyPr/>
        <a:lstStyle/>
        <a:p>
          <a:endParaRPr lang="zh-TW" altLang="en-US"/>
        </a:p>
      </dgm:t>
    </dgm:pt>
    <dgm:pt modelId="{13B25F41-AD46-4FA1-8EF3-8B1EEF6B3F9B}" type="pres">
      <dgm:prSet presAssocID="{7906BCB2-65D6-4620-9354-2CAD6D34095E}" presName="childText" presStyleLbl="bgAcc1" presStyleIdx="6" presStyleCnt="9" custScaleX="135189">
        <dgm:presLayoutVars>
          <dgm:bulletEnabled val="1"/>
        </dgm:presLayoutVars>
      </dgm:prSet>
      <dgm:spPr/>
      <dgm:t>
        <a:bodyPr/>
        <a:lstStyle/>
        <a:p>
          <a:endParaRPr lang="zh-TW" altLang="en-US"/>
        </a:p>
      </dgm:t>
    </dgm:pt>
    <dgm:pt modelId="{D64E767E-EA74-47CF-B878-B0F655200516}" type="pres">
      <dgm:prSet presAssocID="{489D68AB-C690-4511-8DBA-D22F42F069A3}" presName="Name13" presStyleLbl="parChTrans1D2" presStyleIdx="7" presStyleCnt="9"/>
      <dgm:spPr/>
      <dgm:t>
        <a:bodyPr/>
        <a:lstStyle/>
        <a:p>
          <a:endParaRPr lang="zh-TW" altLang="en-US"/>
        </a:p>
      </dgm:t>
    </dgm:pt>
    <dgm:pt modelId="{DDE86BB5-3B5E-48D4-8518-9BEFBD9698BD}" type="pres">
      <dgm:prSet presAssocID="{212B52B5-2BCA-483A-96A7-55A25432BEA9}" presName="childText" presStyleLbl="bgAcc1" presStyleIdx="7" presStyleCnt="9" custScaleX="135189">
        <dgm:presLayoutVars>
          <dgm:bulletEnabled val="1"/>
        </dgm:presLayoutVars>
      </dgm:prSet>
      <dgm:spPr/>
      <dgm:t>
        <a:bodyPr/>
        <a:lstStyle/>
        <a:p>
          <a:endParaRPr lang="zh-TW" altLang="en-US"/>
        </a:p>
      </dgm:t>
    </dgm:pt>
    <dgm:pt modelId="{CC0E329D-4715-4A16-9EC2-D8B5B3601286}" type="pres">
      <dgm:prSet presAssocID="{9BB5BE1D-B71E-47F6-93FB-C53A909E2FFC}" presName="Name13" presStyleLbl="parChTrans1D2" presStyleIdx="8" presStyleCnt="9"/>
      <dgm:spPr/>
      <dgm:t>
        <a:bodyPr/>
        <a:lstStyle/>
        <a:p>
          <a:endParaRPr lang="zh-TW" altLang="en-US"/>
        </a:p>
      </dgm:t>
    </dgm:pt>
    <dgm:pt modelId="{8A8C3431-501D-423E-9F69-920AD745161A}" type="pres">
      <dgm:prSet presAssocID="{5A4DE850-63A1-4B10-A90D-6CD91D6BDDC4}" presName="childText" presStyleLbl="bgAcc1" presStyleIdx="8" presStyleCnt="9" custScaleX="135189">
        <dgm:presLayoutVars>
          <dgm:bulletEnabled val="1"/>
        </dgm:presLayoutVars>
      </dgm:prSet>
      <dgm:spPr/>
      <dgm:t>
        <a:bodyPr/>
        <a:lstStyle/>
        <a:p>
          <a:endParaRPr lang="zh-TW" altLang="en-US"/>
        </a:p>
      </dgm:t>
    </dgm:pt>
  </dgm:ptLst>
  <dgm:cxnLst>
    <dgm:cxn modelId="{B22E5C24-7902-4E69-9E49-3C12775864BD}" type="presOf" srcId="{AE8250C6-2632-4F91-96CD-833239B2BF92}" destId="{0DFD795E-052E-4AB5-8C21-4D993FF50002}" srcOrd="0" destOrd="0" presId="urn:microsoft.com/office/officeart/2005/8/layout/hierarchy3"/>
    <dgm:cxn modelId="{17830CE9-394A-4F6F-BB02-C6D119DAAF53}" type="presOf" srcId="{212B52B5-2BCA-483A-96A7-55A25432BEA9}" destId="{DDE86BB5-3B5E-48D4-8518-9BEFBD9698BD}"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D22BD018-A1F2-410D-8079-F6FB7789E5EA}" srcId="{1F6B2464-6055-41BA-995F-7081D0EAD73B}" destId="{6CEA7E8D-D31A-43EC-9041-37EFC61365C0}" srcOrd="0" destOrd="0" parTransId="{93E4B0C3-96E5-41E0-8F32-9994598E4D56}" sibTransId="{12DADA95-6A66-40E3-A014-6A993AE88324}"/>
    <dgm:cxn modelId="{75065626-CF6D-4FA1-9244-AC3CA29D5622}" type="presOf" srcId="{3B75BCFF-1A40-4DEB-8C22-6F0A5078E387}" destId="{3BECD76B-389E-4A81-B244-6C0418F33830}"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AB83CD4F-8F94-490F-8F6F-BE8F68875805}" type="presOf" srcId="{0CF67CA4-6DDC-4950-ADB6-2829E5A954D2}" destId="{364501B8-53D0-444F-AC7C-E925FEAB77A5}" srcOrd="0" destOrd="0" presId="urn:microsoft.com/office/officeart/2005/8/layout/hierarchy3"/>
    <dgm:cxn modelId="{11D22E7A-97BE-47A6-8B4B-4572AD891A3F}" type="presOf" srcId="{1F6B2464-6055-41BA-995F-7081D0EAD73B}" destId="{85FCF6C0-E142-430F-A251-830F2FEC3A67}" srcOrd="0"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2548176F-ABE1-4D9A-89D3-84E8E417E41C}" srcId="{A8F33A36-00A2-497B-A143-2211AEEFE4AD}" destId="{7906BCB2-65D6-4620-9354-2CAD6D34095E}" srcOrd="0" destOrd="0" parTransId="{AE8250C6-2632-4F91-96CD-833239B2BF92}" sibTransId="{121BDA2C-86AF-4009-B11A-AF978602DA01}"/>
    <dgm:cxn modelId="{9302DD7A-35AC-460C-81D3-FF42EAFCB518}" type="presOf" srcId="{6CEA7E8D-D31A-43EC-9041-37EFC61365C0}" destId="{E4DF2E74-5265-46A7-BD70-17092C4A0D23}" srcOrd="0" destOrd="0" presId="urn:microsoft.com/office/officeart/2005/8/layout/hierarchy3"/>
    <dgm:cxn modelId="{24C8527E-252F-4C8E-B0B9-F6AF87CC550F}" srcId="{2F16201B-933E-4461-8BC8-87F21D9E7E4D}" destId="{B5B93514-293B-4163-93D7-60F01CD73AAC}" srcOrd="0" destOrd="0" parTransId="{48AD86C8-54F7-4C25-AA16-E58FA5CD0C0B}" sibTransId="{98009AC0-11AA-4217-B584-8A6BE3D3A223}"/>
    <dgm:cxn modelId="{26C5E93F-F47E-4841-A8DB-8490855AAC6E}" type="presOf" srcId="{F6BDEB2C-66AF-4479-B261-F66C552B91A6}" destId="{F093A886-9A24-4A6F-8842-1B9463DFC82F}"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9D837166-BA38-41B2-9120-0FFD69FDB96B}" type="presOf" srcId="{9BB5BE1D-B71E-47F6-93FB-C53A909E2FFC}" destId="{CC0E329D-4715-4A16-9EC2-D8B5B3601286}" srcOrd="0" destOrd="0" presId="urn:microsoft.com/office/officeart/2005/8/layout/hierarchy3"/>
    <dgm:cxn modelId="{2E5E6309-F2E3-40F2-BD18-6BBA5B8BCB92}" type="presOf" srcId="{C5BD3101-2BD5-4577-8FFA-9A94C0CA7CA8}" destId="{6BDDDAF2-015E-4C28-9370-677AC8DCB0BB}"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31761630-56EA-4DCD-9C27-1C16254858A4}" type="presOf" srcId="{5E0E9D3D-31E8-434D-8456-4782E8876D6C}" destId="{BBDEFCEE-1486-4C46-9D96-9EB56093C49F}" srcOrd="0" destOrd="0" presId="urn:microsoft.com/office/officeart/2005/8/layout/hierarchy3"/>
    <dgm:cxn modelId="{E82DD8A5-79F9-4F7B-9B96-5B1720B833E4}" type="presOf" srcId="{93E4B0C3-96E5-41E0-8F32-9994598E4D56}" destId="{E973DCF4-0E6E-41E7-88CA-76B1BC2C3DF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83056260-A26B-4089-80F9-283150D05961}" type="presOf" srcId="{F33CC9CD-0C9D-4442-90E6-FEDD82388C93}" destId="{1E55B344-3D5D-4821-87C0-C35F5E4B1F82}"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6D898BB7-E2E9-4F65-929F-0C3318BF9291}" type="presOf" srcId="{489D68AB-C690-4511-8DBA-D22F42F069A3}" destId="{D64E767E-EA74-47CF-B878-B0F655200516}"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B2F7311D-769D-44B2-8388-640621F3DFC7}" type="presOf" srcId="{1F6B2464-6055-41BA-995F-7081D0EAD73B}" destId="{D97BEAD7-400B-42E9-8EE0-2F7B8F31B459}" srcOrd="1"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A858EE36-25F8-43B2-9007-88222204F69A}" type="presOf" srcId="{6C3C1F96-6D3A-4A67-A939-67E2CF10DD11}" destId="{FC7D8BD6-DCAE-4923-9D2A-927FA4D613A3}"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A2F6ED45-0305-4B7C-AD41-FAFD765E3602}" type="presOf" srcId="{A8F33A36-00A2-497B-A143-2211AEEFE4AD}" destId="{61FD8914-6389-4635-BA44-E39AC0A9387D}"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CD7463FB-5852-4C2B-9F96-2AB26BEFAF89}" type="presOf" srcId="{5A4DE850-63A1-4B10-A90D-6CD91D6BDDC4}" destId="{8A8C3431-501D-423E-9F69-920AD745161A}"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5708DCCD-8AF3-4126-A2F1-D968BCC69E5F}" srcId="{1F6B2464-6055-41BA-995F-7081D0EAD73B}" destId="{7EF3C340-2C6B-4D94-9448-80C0CEB7834B}" srcOrd="1" destOrd="0" parTransId="{383144D2-1977-4E03-8630-DC460BE7F288}" sibTransId="{57B27C83-00A3-4EF7-8803-C03629C3D788}"/>
    <dgm:cxn modelId="{4710A585-9DAC-43C4-8224-3975BCDE8B5A}" srcId="{A8F33A36-00A2-497B-A143-2211AEEFE4AD}" destId="{5A4DE850-63A1-4B10-A90D-6CD91D6BDDC4}" srcOrd="2" destOrd="0" parTransId="{9BB5BE1D-B71E-47F6-93FB-C53A909E2FFC}" sibTransId="{A547BAFF-0A57-48A9-962E-3138736A50CB}"/>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t>
        <a:bodyPr/>
        <a:lstStyle/>
        <a:p>
          <a:endParaRPr lang="zh-TW" altLang="en-US"/>
        </a:p>
      </dgm:t>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t>
        <a:bodyPr/>
        <a:lstStyle/>
        <a:p>
          <a:endParaRPr lang="zh-TW" altLang="en-US"/>
        </a:p>
      </dgm:t>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t>
        <a:bodyPr/>
        <a:lstStyle/>
        <a:p>
          <a:endParaRPr lang="zh-TW" altLang="en-US"/>
        </a:p>
      </dgm:t>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t>
        <a:bodyPr/>
        <a:lstStyle/>
        <a:p>
          <a:endParaRPr lang="zh-TW" altLang="en-US"/>
        </a:p>
      </dgm:t>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t>
        <a:bodyPr/>
        <a:lstStyle/>
        <a:p>
          <a:endParaRPr lang="zh-TW" altLang="en-US"/>
        </a:p>
      </dgm:t>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t>
        <a:bodyPr/>
        <a:lstStyle/>
        <a:p>
          <a:endParaRPr lang="zh-TW" altLang="en-US"/>
        </a:p>
      </dgm:t>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t>
        <a:bodyPr/>
        <a:lstStyle/>
        <a:p>
          <a:endParaRPr lang="zh-TW" altLang="en-US"/>
        </a:p>
      </dgm:t>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t>
        <a:bodyPr/>
        <a:lstStyle/>
        <a:p>
          <a:endParaRPr lang="zh-TW" altLang="en-US"/>
        </a:p>
      </dgm:t>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t>
        <a:bodyPr/>
        <a:lstStyle/>
        <a:p>
          <a:endParaRPr lang="zh-TW" altLang="en-US"/>
        </a:p>
      </dgm:t>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t>
        <a:bodyPr/>
        <a:lstStyle/>
        <a:p>
          <a:endParaRPr lang="zh-TW" altLang="en-US"/>
        </a:p>
      </dgm:t>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t>
        <a:bodyPr/>
        <a:lstStyle/>
        <a:p>
          <a:endParaRPr lang="zh-TW" altLang="en-US"/>
        </a:p>
      </dgm:t>
    </dgm:pt>
  </dgm:ptLst>
  <dgm:cxnLst>
    <dgm:cxn modelId="{33184A22-BF17-4465-828F-A6A63DBA9B5A}" type="presOf" srcId="{9D8983B4-539E-4CF3-B9A0-14C3E2954126}" destId="{C99F7746-50B4-4E14-8EDC-D83BAB558F1B}" srcOrd="1"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7B1453B8-664D-4E4E-A77B-AE6E767DBD34}" type="presOf" srcId="{8BCD9CB2-BB31-40F3-8395-8C8AE8AEA47F}" destId="{A8C70D63-96F9-44FE-B174-BD7C742FE7D8}" srcOrd="1" destOrd="0" presId="urn:microsoft.com/office/officeart/2005/8/layout/target3"/>
    <dgm:cxn modelId="{91995F6F-14F4-47EF-B7B3-7B34B5A7010A}" type="presOf" srcId="{DB2CBB9C-8D17-42F7-9D3F-925D477897A1}" destId="{6B205877-69BB-4992-B38E-E23AB6473A4C}" srcOrd="0"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A1550045-15D8-4E1E-B119-E7205E5A3B95}" type="presOf" srcId="{02435530-D8BB-463C-AA58-41804F4B5294}" destId="{181AE565-3545-418A-9CE9-5F34A9DA5B3B}" srcOrd="0"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E2306482-BF65-4015-902C-37EA6482E3F9}" type="presOf" srcId="{8BCD9CB2-BB31-40F3-8395-8C8AE8AEA47F}" destId="{2BF77710-0A5C-4D72-8418-C0EF72C7798E}" srcOrd="0" destOrd="0" presId="urn:microsoft.com/office/officeart/2005/8/layout/target3"/>
    <dgm:cxn modelId="{D7CB6B56-5A68-4E8E-9BAB-C61AD2DBBD04}" type="presOf" srcId="{9D8983B4-539E-4CF3-B9A0-14C3E2954126}" destId="{B2045E14-692F-44B1-8475-28843B0ABCEF}"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t>
        <a:bodyPr/>
        <a:lstStyle/>
        <a:p>
          <a:endParaRPr lang="zh-TW" altLang="en-US"/>
        </a:p>
      </dgm:t>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t>
        <a:bodyPr/>
        <a:lstStyle/>
        <a:p>
          <a:endParaRPr lang="zh-TW" altLang="en-US"/>
        </a:p>
      </dgm:t>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t>
        <a:bodyPr/>
        <a:lstStyle/>
        <a:p>
          <a:endParaRPr lang="zh-TW" altLang="en-US"/>
        </a:p>
      </dgm:t>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t>
        <a:bodyPr/>
        <a:lstStyle/>
        <a:p>
          <a:endParaRPr lang="zh-TW" altLang="en-US"/>
        </a:p>
      </dgm:t>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t>
        <a:bodyPr/>
        <a:lstStyle/>
        <a:p>
          <a:endParaRPr lang="zh-TW" altLang="en-US"/>
        </a:p>
      </dgm:t>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t>
        <a:bodyPr/>
        <a:lstStyle/>
        <a:p>
          <a:endParaRPr lang="zh-TW" altLang="en-US"/>
        </a:p>
      </dgm:t>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t>
        <a:bodyPr/>
        <a:lstStyle/>
        <a:p>
          <a:endParaRPr lang="zh-TW" altLang="en-US"/>
        </a:p>
      </dgm:t>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08C083F7-8C89-4826-8195-BA5A31DD9CC8}" srcId="{4ADED7EB-94B0-4652-A576-FC9C88E30C38}" destId="{39E0A280-0A8D-422F-8C1D-B337DAF1A354}" srcOrd="1" destOrd="0" parTransId="{ECF18CA2-7DC7-48AA-B831-284FEDD1F5BE}" sibTransId="{DD040FE0-6A75-41B1-8FA8-5CE2AECDB1CD}"/>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9D94269A-1AB3-4FFD-8A7B-AE3AA21155E1}" srcId="{4ADED7EB-94B0-4652-A576-FC9C88E30C38}" destId="{4554EC5F-830F-4D87-AE37-EEA18F0C571C}" srcOrd="2" destOrd="0" parTransId="{A8B4EABD-FE8E-4D1A-BF7A-80F9979CFDB3}" sibTransId="{24B49895-9AE9-4F39-877D-C8BCB82FC8CA}"/>
    <dgm:cxn modelId="{DB91707C-D8D5-4D74-96DE-C1D3AEC932B2}" type="presOf" srcId="{4554EC5F-830F-4D87-AE37-EEA18F0C571C}" destId="{9C2D5CD8-E735-4A64-81CC-31F4B92BF390}" srcOrd="1" destOrd="0" presId="urn:microsoft.com/office/officeart/2005/8/layout/list1"/>
    <dgm:cxn modelId="{DF452408-E1D5-47DA-83B0-79C53856065D}" type="presOf" srcId="{39E0A280-0A8D-422F-8C1D-B337DAF1A354}" destId="{D29D94E1-832E-45F2-947F-B5214CF4C52A}"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51512FC9-4A52-438A-8DE1-FD2258E0AF93}" type="presOf" srcId="{39E0A280-0A8D-422F-8C1D-B337DAF1A354}" destId="{39F4C37F-618F-4C14-9ACE-DF013487D3A8}" srcOrd="1" destOrd="0" presId="urn:microsoft.com/office/officeart/2005/8/layout/list1"/>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t>
        <a:bodyPr/>
        <a:lstStyle/>
        <a:p>
          <a:endParaRPr lang="zh-TW" altLang="en-US"/>
        </a:p>
      </dgm:t>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t>
        <a:bodyPr/>
        <a:lstStyle/>
        <a:p>
          <a:endParaRPr lang="zh-TW" altLang="en-US"/>
        </a:p>
      </dgm:t>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t>
        <a:bodyPr/>
        <a:lstStyle/>
        <a:p>
          <a:endParaRPr lang="zh-TW" altLang="en-US"/>
        </a:p>
      </dgm:t>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t>
        <a:bodyPr/>
        <a:lstStyle/>
        <a:p>
          <a:endParaRPr lang="zh-TW" altLang="en-US"/>
        </a:p>
      </dgm:t>
    </dgm:pt>
  </dgm:ptLst>
  <dgm:cxnLst>
    <dgm:cxn modelId="{1F03E4FB-E35B-4D9B-9F85-B184DE042696}" type="presOf" srcId="{4ADED7EB-94B0-4652-A576-FC9C88E30C38}" destId="{EB814A9B-7D61-40A4-8A4F-6A7E5DD0619E}" srcOrd="0" destOrd="0" presId="urn:microsoft.com/office/officeart/2009/3/layout/StepUpProcess"/>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C701CDD5-0C92-4C2E-92C9-027AD7871E61}" type="presOf" srcId="{DB2CBB9C-8D17-42F7-9D3F-925D477897A1}" destId="{96CF2E57-C84E-4D84-B214-2AD5196582AF}"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D7E7E8E8-BFCF-41EA-B8CB-368C7FACFBF4}" type="presOf" srcId="{BE5BD243-86BF-43AA-82E6-0306A460C592}" destId="{776B33CE-6091-47B8-B937-42863C72F34D}" srcOrd="0" destOrd="0" presId="urn:microsoft.com/office/officeart/2009/3/layout/StepUpProcess"/>
    <dgm:cxn modelId="{D3C7C160-0D8D-41A4-BFF7-82F43D15428F}" srcId="{4ADED7EB-94B0-4652-A576-FC9C88E30C38}" destId="{BE5BD243-86BF-43AA-82E6-0306A460C592}" srcOrd="2" destOrd="0" parTransId="{77AC2CC5-1FFF-4EC7-8755-911C3323A387}" sibTransId="{7484FE7E-B6C4-48CB-8542-E575C164FFA2}"/>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t>
        <a:bodyPr/>
        <a:lstStyle/>
        <a:p>
          <a:endParaRPr lang="zh-TW" altLang="en-US"/>
        </a:p>
      </dgm:t>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t>
        <a:bodyPr/>
        <a:lstStyle/>
        <a:p>
          <a:endParaRPr lang="zh-TW" altLang="en-US"/>
        </a:p>
      </dgm:t>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t>
        <a:bodyPr/>
        <a:lstStyle/>
        <a:p>
          <a:endParaRPr lang="zh-TW" altLang="en-US"/>
        </a:p>
      </dgm:t>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t>
        <a:bodyPr/>
        <a:lstStyle/>
        <a:p>
          <a:endParaRPr lang="zh-TW" altLang="en-US"/>
        </a:p>
      </dgm:t>
    </dgm:pt>
  </dgm:ptLst>
  <dgm:cxnLst>
    <dgm:cxn modelId="{C3DC0EF9-6CA5-400F-939D-4778EAF9C9C6}" type="presOf" srcId="{DB2CBB9C-8D17-42F7-9D3F-925D477897A1}" destId="{1AAA6ED5-A95C-4A71-A454-9A113E12F725}" srcOrd="0" destOrd="0" presId="urn:microsoft.com/office/officeart/2005/8/layout/process4"/>
    <dgm:cxn modelId="{06EB744C-5FC0-498F-BDE7-C547E4010388}" type="presOf" srcId="{4ADED7EB-94B0-4652-A576-FC9C88E30C38}" destId="{13DBDE9C-C18B-4EAD-A486-ECBC920B01F9}"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80D6EAEC-4FE6-4D20-840F-DD137F4CDD3C}" srcId="{4ADED7EB-94B0-4652-A576-FC9C88E30C38}" destId="{1476138C-DD1A-4462-AFCE-5F5FE8B01B41}" srcOrd="2" destOrd="0" parTransId="{26D083D8-CDFD-4C43-94D6-ACDEC55AC8E2}" sibTransId="{CBCD3718-44DE-4FA0-B688-285ED2444CDC}"/>
    <dgm:cxn modelId="{6818065F-77BE-4B6B-9813-BADAFC1069AE}" type="presOf" srcId="{4CA206DE-B563-4DBB-A27B-D716B482F9C2}" destId="{501A2EA7-72F7-473D-8080-1C042E6E4743}"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209EA311-E362-4E8F-BF4C-ADAD852D747D}" srcId="{4ADED7EB-94B0-4652-A576-FC9C88E30C38}" destId="{4CA206DE-B563-4DBB-A27B-D716B482F9C2}" srcOrd="1" destOrd="0" parTransId="{5BDEEE50-0F84-4022-8D27-EFA926A16AAE}" sibTransId="{2E9D1511-C215-498A-A7CA-747C067B7DE8}"/>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r>
            <a:rPr lang="en-US" altLang="zh-TW" sz="4000" b="1" dirty="0">
              <a:latin typeface="微軟正黑體" pitchFamily="34" charset="-120"/>
              <a:ea typeface="微軟正黑體" pitchFamily="34" charset="-120"/>
            </a:rPr>
            <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t>
        <a:bodyPr/>
        <a:lstStyle/>
        <a:p>
          <a:endParaRPr lang="zh-TW" altLang="en-US"/>
        </a:p>
      </dgm:t>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t>
        <a:bodyPr/>
        <a:lstStyle/>
        <a:p>
          <a:endParaRPr lang="zh-TW" altLang="en-US"/>
        </a:p>
      </dgm:t>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t>
        <a:bodyPr/>
        <a:lstStyle/>
        <a:p>
          <a:endParaRPr lang="zh-TW" altLang="en-US"/>
        </a:p>
      </dgm:t>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3E63F1C8-0795-4055-B42D-5DF05D61321E}" type="presOf" srcId="{858616B5-744A-463F-97BE-DF60F3B46C36}" destId="{1D6CA3B3-82C0-4ACE-8B0E-153437B3CC55}" srcOrd="0" destOrd="0" presId="urn:microsoft.com/office/officeart/2008/layout/VerticalCurvedList"/>
    <dgm:cxn modelId="{70856D46-8288-4213-BDF9-B0A73B9B4D17}" srcId="{858616B5-744A-463F-97BE-DF60F3B46C36}" destId="{357DC9C5-F1AD-418F-BD31-79903A24C6E2}" srcOrd="0" destOrd="0" parTransId="{D7665D05-8DA0-4E70-9800-4E34E0E2EF50}" sibTransId="{5C998152-FEC3-44F4-B26B-40F6CB9016A3}"/>
    <dgm:cxn modelId="{C6B8387D-AB1D-4EC5-BA2F-3763171ED4E3}" type="presOf" srcId="{357DC9C5-F1AD-418F-BD31-79903A24C6E2}" destId="{E63F2061-FE72-40BC-BDB6-41CAA4491558}" srcOrd="0" destOrd="0" presId="urn:microsoft.com/office/officeart/2008/layout/VerticalCurvedList"/>
    <dgm:cxn modelId="{EC41E172-B369-4FA5-B544-E13BBA156D40}" type="presOf" srcId="{5C998152-FEC3-44F4-B26B-40F6CB9016A3}" destId="{2F8194F8-0EC4-44E5-B602-39D745D8429F}"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t>
        <a:bodyPr/>
        <a:lstStyle/>
        <a:p>
          <a:endParaRPr lang="zh-TW" altLang="en-US"/>
        </a:p>
      </dgm:t>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t>
        <a:bodyPr/>
        <a:lstStyle/>
        <a:p>
          <a:endParaRPr lang="zh-TW" altLang="en-US"/>
        </a:p>
      </dgm:t>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t>
        <a:bodyPr/>
        <a:lstStyle/>
        <a:p>
          <a:endParaRPr lang="zh-TW" altLang="en-US"/>
        </a:p>
      </dgm:t>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t>
        <a:bodyPr/>
        <a:lstStyle/>
        <a:p>
          <a:endParaRPr lang="zh-TW" altLang="en-US"/>
        </a:p>
      </dgm:t>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t>
        <a:bodyPr/>
        <a:lstStyle/>
        <a:p>
          <a:endParaRPr lang="zh-TW" altLang="en-US"/>
        </a:p>
      </dgm:t>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t>
        <a:bodyPr/>
        <a:lstStyle/>
        <a:p>
          <a:endParaRPr lang="zh-TW" altLang="en-US"/>
        </a:p>
      </dgm:t>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t>
        <a:bodyPr/>
        <a:lstStyle/>
        <a:p>
          <a:endParaRPr lang="zh-TW" altLang="en-US"/>
        </a:p>
      </dgm:t>
    </dgm:pt>
  </dgm:ptLst>
  <dgm:cxnLst>
    <dgm:cxn modelId="{DAD949A6-F1FC-4EC5-90B0-3D592FE19678}" srcId="{59081ABA-F1C5-457D-8216-8106D6CA0ED3}" destId="{8BED3B37-6CC7-485A-9F76-3A5672B2B741}" srcOrd="3" destOrd="0" parTransId="{7D49F035-A3AE-4A70-813A-20F2A4C1D075}" sibTransId="{CBF8EE5F-8707-46F3-8F8C-2E5EC53C0CFA}"/>
    <dgm:cxn modelId="{EAC71E1E-E3E5-494D-BCEB-F4B1C821FF73}" type="presOf" srcId="{DCE43FDE-4017-4826-8ED2-D627AAFBB292}" destId="{3DE2B3A8-F618-448D-90E5-5B1FB8F37921}" srcOrd="0" destOrd="0" presId="urn:microsoft.com/office/officeart/2009/3/layout/IncreasingArrowsProcess"/>
    <dgm:cxn modelId="{9F1E92D2-A9B2-4FE7-8938-F02F1F93B6D4}" type="presOf" srcId="{AC24EF94-075D-47A7-A4EC-50A1E7E133D1}" destId="{136D3C0B-2C77-47CC-81E1-AAB624179C10}" srcOrd="0" destOrd="0" presId="urn:microsoft.com/office/officeart/2009/3/layout/IncreasingArrowsProcess"/>
    <dgm:cxn modelId="{B1F93F00-A6B4-491A-A36E-C1D2088D7DC9}" type="presOf" srcId="{64451220-E2D9-4F5C-9080-7F4BDBB728C9}" destId="{9197909A-240F-4A12-9039-4BA307A27BE3}"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3C94E696-263E-40AD-8D8E-491B8015DD92}" type="presOf" srcId="{59081ABA-F1C5-457D-8216-8106D6CA0ED3}" destId="{308277BE-9C70-474B-9B39-BB46EFC79552}"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54BD5CA4-E768-4FC1-A30F-CACD8895972F}" srcId="{F5C134F4-12CB-4273-A24B-862FCCB60339}" destId="{DCE43FDE-4017-4826-8ED2-D627AAFBB292}" srcOrd="0" destOrd="0" parTransId="{F60EB765-43CA-4B0C-A735-79F332EA12D2}" sibTransId="{CD22DFC2-7804-4BA3-BD23-472164874D90}"/>
    <dgm:cxn modelId="{E43DAAB2-D856-4B3A-BBA8-5B3C227F357F}" type="presOf" srcId="{F5C134F4-12CB-4273-A24B-862FCCB60339}" destId="{C4D40519-B055-4744-9951-83A32254E7E5}"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601A0814-DD0E-4C11-9BB3-D1D6A524DC63}" type="presOf" srcId="{60E0DDA4-352A-4750-8209-055329510E6F}" destId="{136D3C0B-2C77-47CC-81E1-AAB624179C10}" srcOrd="0" destOrd="2" presId="urn:microsoft.com/office/officeart/2009/3/layout/IncreasingArrowsProcess"/>
    <dgm:cxn modelId="{EBB01B62-BD85-4B6D-AAC6-95D7B55EFDB6}" type="presOf" srcId="{9ADA0C82-7529-436B-9A71-0F81D9B3D7FC}" destId="{68E33B60-1B09-4E77-A354-95EECDB0DBCD}" srcOrd="0" destOrd="0" presId="urn:microsoft.com/office/officeart/2009/3/layout/IncreasingArrowsProcess"/>
    <dgm:cxn modelId="{28D322E0-315C-4FBD-9A3A-47A98F785DE4}" srcId="{F5C134F4-12CB-4273-A24B-862FCCB60339}" destId="{64451220-E2D9-4F5C-9080-7F4BDBB728C9}" srcOrd="2" destOrd="0" parTransId="{4855D09F-6537-496A-8283-07D15F765FFD}" sibTransId="{FBBB412B-8B1D-449E-8B84-EB907D475760}"/>
    <dgm:cxn modelId="{9CBB4A56-C9C1-427D-807B-640E3D784ADE}" type="presOf" srcId="{D6E72393-BDF0-4F57-92BC-7701FEBC4105}" destId="{136D3C0B-2C77-47CC-81E1-AAB624179C10}" srcOrd="0" destOrd="1" presId="urn:microsoft.com/office/officeart/2009/3/layout/IncreasingArrowsProcess"/>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t>
        <a:bodyPr/>
        <a:lstStyle/>
        <a:p>
          <a:endParaRPr lang="zh-TW" altLang="en-US"/>
        </a:p>
      </dgm:t>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t>
        <a:bodyPr/>
        <a:lstStyle/>
        <a:p>
          <a:endParaRPr lang="zh-TW" altLang="en-US"/>
        </a:p>
      </dgm:t>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t>
        <a:bodyPr/>
        <a:lstStyle/>
        <a:p>
          <a:endParaRPr lang="zh-TW" altLang="en-US"/>
        </a:p>
      </dgm:t>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F7399963-39E1-47D3-9152-9608E411982F}" type="presOf" srcId="{F019BF25-956E-4E63-8AD7-C4D88B24BAD7}" destId="{0E2E4932-A196-44C6-8A7F-2D2EB8DE8AB3}"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t>
        <a:bodyPr/>
        <a:lstStyle/>
        <a:p>
          <a:endParaRPr lang="zh-TW" altLang="en-US"/>
        </a:p>
      </dgm:t>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t>
        <a:bodyPr/>
        <a:lstStyle/>
        <a:p>
          <a:endParaRPr lang="zh-TW" altLang="en-US"/>
        </a:p>
      </dgm:t>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t>
        <a:bodyPr/>
        <a:lstStyle/>
        <a:p>
          <a:endParaRPr lang="zh-TW" altLang="en-US"/>
        </a:p>
      </dgm:t>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t>
        <a:bodyPr/>
        <a:lstStyle/>
        <a:p>
          <a:endParaRPr lang="zh-TW" altLang="en-US"/>
        </a:p>
      </dgm:t>
    </dgm:pt>
    <dgm:pt modelId="{C4BCC207-65A7-4DAE-9D9D-70A52FDF49A1}" type="pres">
      <dgm:prSet presAssocID="{498A16E8-0C01-40FF-BB65-A158048A3C3F}" presName="rect1ParTx" presStyleLbl="alignAcc1" presStyleIdx="2" presStyleCnt="3">
        <dgm:presLayoutVars>
          <dgm:chMax val="1"/>
          <dgm:bulletEnabled val="1"/>
        </dgm:presLayoutVars>
      </dgm:prSet>
      <dgm:spPr/>
      <dgm:t>
        <a:bodyPr/>
        <a:lstStyle/>
        <a:p>
          <a:endParaRPr lang="zh-TW" altLang="en-US"/>
        </a:p>
      </dgm:t>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t>
        <a:bodyPr/>
        <a:lstStyle/>
        <a:p>
          <a:endParaRPr lang="zh-TW" altLang="en-US"/>
        </a:p>
      </dgm:t>
    </dgm:pt>
    <dgm:pt modelId="{5E23657A-3B92-4E2A-8A78-EBEB69C26FAA}" type="pres">
      <dgm:prSet presAssocID="{D99783D9-278B-4175-843F-E875AC895D18}" presName="rect2ParTx" presStyleLbl="alignAcc1" presStyleIdx="2" presStyleCnt="3">
        <dgm:presLayoutVars>
          <dgm:chMax val="1"/>
          <dgm:bulletEnabled val="1"/>
        </dgm:presLayoutVars>
      </dgm:prSet>
      <dgm:spPr/>
      <dgm:t>
        <a:bodyPr/>
        <a:lstStyle/>
        <a:p>
          <a:endParaRPr lang="zh-TW" altLang="en-US"/>
        </a:p>
      </dgm:t>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t>
        <a:bodyPr/>
        <a:lstStyle/>
        <a:p>
          <a:endParaRPr lang="zh-TW" altLang="en-US"/>
        </a:p>
      </dgm:t>
    </dgm:pt>
    <dgm:pt modelId="{7C6B03B6-1C1D-4F62-A7C3-2A36DD8131E9}" type="pres">
      <dgm:prSet presAssocID="{E71D9227-959D-4D00-A0F9-E287CD9C907D}" presName="rect3ParTx" presStyleLbl="alignAcc1" presStyleIdx="2" presStyleCnt="3">
        <dgm:presLayoutVars>
          <dgm:chMax val="1"/>
          <dgm:bulletEnabled val="1"/>
        </dgm:presLayoutVars>
      </dgm:prSet>
      <dgm:spPr/>
      <dgm:t>
        <a:bodyPr/>
        <a:lstStyle/>
        <a:p>
          <a:endParaRPr lang="zh-TW" altLang="en-US"/>
        </a:p>
      </dgm:t>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t>
        <a:bodyPr/>
        <a:lstStyle/>
        <a:p>
          <a:endParaRPr lang="zh-TW" altLang="en-US"/>
        </a:p>
      </dgm:t>
    </dgm:pt>
  </dgm:ptLst>
  <dgm:cxnLst>
    <dgm:cxn modelId="{22AC5015-5AD4-4FA7-BA7D-0CBAF70790C5}" srcId="{D99783D9-278B-4175-843F-E875AC895D18}" destId="{0A5D3742-B02E-4797-9F3D-1E738702FCF4}" srcOrd="0" destOrd="0" parTransId="{632C879A-A2B3-4DF7-A4D6-D776149E7AFD}" sibTransId="{AF90D38E-55C6-4025-94A2-0191091BC4DD}"/>
    <dgm:cxn modelId="{A79B4BA3-CC4D-4883-842F-350F58EE762F}" type="presOf" srcId="{520DBC79-C297-43E6-8675-A9D09FE3EB85}" destId="{8218834E-D3C4-461B-B9EB-C4062E6907B2}" srcOrd="0" destOrd="2" presId="urn:microsoft.com/office/officeart/2005/8/layout/target3"/>
    <dgm:cxn modelId="{5FA33879-4B9A-43CA-821F-58DF96104E7C}" type="presOf" srcId="{3389AD03-FA60-44BF-A781-F580DF174A83}" destId="{E6D78DD4-9533-4950-B5DD-AC0A89C7B575}" srcOrd="0" destOrd="1" presId="urn:microsoft.com/office/officeart/2005/8/layout/target3"/>
    <dgm:cxn modelId="{52986D4A-F9D7-4E33-AEEB-32EB29045F66}" type="presOf" srcId="{E80B1229-6FA2-43CC-9315-38AA3D3791EE}" destId="{D84785A1-9B1D-49DA-A843-7C347FA5C184}" srcOrd="0"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37A682-BD45-404B-A937-9F30C065DBD8}" srcId="{498A16E8-0C01-40FF-BB65-A158048A3C3F}" destId="{3389AD03-FA60-44BF-A781-F580DF174A83}" srcOrd="1" destOrd="0" parTransId="{693007A8-86C3-492F-8B80-7B35C565D16D}" sibTransId="{28C49025-747A-48E1-BC48-041DC3E8A9CD}"/>
    <dgm:cxn modelId="{554559E0-BDAA-46CC-97B8-1682199F5DF9}" type="presOf" srcId="{2E9E8F14-DEEC-4AA0-85AA-884CCDC6C5A1}" destId="{73B4A802-AB9F-464E-A51C-C245D405930D}" srcOrd="0" destOrd="1" presId="urn:microsoft.com/office/officeart/2005/8/layout/target3"/>
    <dgm:cxn modelId="{29E82DB6-390A-47AA-8BE3-4A459A571C3E}" type="presOf" srcId="{0A5D3742-B02E-4797-9F3D-1E738702FCF4}" destId="{8218834E-D3C4-461B-B9EB-C4062E6907B2}" srcOrd="0" destOrd="0"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4A6A1851-3B6C-45C1-BDDB-9B5FBA8D2353}" type="presOf" srcId="{D99783D9-278B-4175-843F-E875AC895D18}" destId="{73B9FA82-412B-4525-8D72-421CAFB60876}"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FBBCA172-9BAB-4011-B0E3-E35C9A1E359D}" type="presOf" srcId="{498A16E8-0C01-40FF-BB65-A158048A3C3F}" destId="{C4BCC207-65A7-4DAE-9D9D-70A52FDF49A1}" srcOrd="1" destOrd="0" presId="urn:microsoft.com/office/officeart/2005/8/layout/target3"/>
    <dgm:cxn modelId="{3A4B83A4-C16D-4DCE-BC0F-22E31B7D2E99}" type="presOf" srcId="{D99783D9-278B-4175-843F-E875AC895D18}" destId="{5E23657A-3B92-4E2A-8A78-EBEB69C26FAA}" srcOrd="1"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D184B08D-9912-4334-A568-11F0AFED4555}" type="presOf" srcId="{E71D9227-959D-4D00-A0F9-E287CD9C907D}" destId="{DE0695C9-DF37-4DAE-B3CE-0C7300D90495}" srcOrd="0" destOrd="0" presId="urn:microsoft.com/office/officeart/2005/8/layout/target3"/>
    <dgm:cxn modelId="{2514F69A-56E3-4147-B7E1-C71F71A59F26}" srcId="{D99783D9-278B-4175-843F-E875AC895D18}" destId="{73F34416-EFBD-4B96-B93E-4A21379B7821}" srcOrd="1" destOrd="0" parTransId="{1B53F796-7D16-444F-BB29-8154C10CD17B}" sibTransId="{CD1E8CD1-0AC1-43B1-9924-B24AA2FEA973}"/>
    <dgm:cxn modelId="{472DC3C5-F2EF-458C-A54A-68F9FEBC2297}" type="presOf" srcId="{73F34416-EFBD-4B96-B93E-4A21379B7821}" destId="{8218834E-D3C4-461B-B9EB-C4062E6907B2}" srcOrd="0" destOrd="1" presId="urn:microsoft.com/office/officeart/2005/8/layout/target3"/>
    <dgm:cxn modelId="{24F6D188-F074-42F0-BF01-FE16FAA2A425}" type="presOf" srcId="{C5C531A2-94A0-412B-8CDA-92B8A5BE54C1}" destId="{73B4A802-AB9F-464E-A51C-C245D405930D}" srcOrd="0" destOrd="0" presId="urn:microsoft.com/office/officeart/2005/8/layout/target3"/>
    <dgm:cxn modelId="{33150507-734D-4F9B-9E82-C3D57C1F84DC}" srcId="{498A16E8-0C01-40FF-BB65-A158048A3C3F}" destId="{25C67BC0-7F02-444D-8C53-BE3B952BA520}" srcOrd="0" destOrd="0" parTransId="{696F6868-AB09-4E8B-AC45-0CCE2342A9CE}" sibTransId="{005F0E2F-B651-46DF-966C-A92F654F5FCD}"/>
    <dgm:cxn modelId="{CAD5564B-CFCD-44EA-8B14-9E61BA75D814}" srcId="{E71D9227-959D-4D00-A0F9-E287CD9C907D}" destId="{2E9E8F14-DEEC-4AA0-85AA-884CCDC6C5A1}" srcOrd="1" destOrd="0" parTransId="{12BAD3F7-2FE7-4688-849D-69E50933DDBC}" sibTransId="{2DD23771-51C9-43EC-8DF5-84E1690F7631}"/>
    <dgm:cxn modelId="{25754B96-4491-4CB9-9DE9-EE9572F135CD}" srcId="{E80B1229-6FA2-43CC-9315-38AA3D3791EE}" destId="{D99783D9-278B-4175-843F-E875AC895D18}" srcOrd="1" destOrd="0" parTransId="{ADB6B65E-DB9E-46C0-B10A-D4B12A545324}" sibTransId="{13A5152A-D797-445E-846C-0461D7B7E55D}"/>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05E4696-CE36-40FB-8726-EC24909286A6}" type="doc">
      <dgm:prSet loTypeId="urn:microsoft.com/office/officeart/2005/8/layout/vList6" loCatId="list" qsTypeId="urn:microsoft.com/office/officeart/2005/8/quickstyle/simple1#4" qsCatId="simple" csTypeId="urn:microsoft.com/office/officeart/2005/8/colors/accent2_2" csCatId="accent2" phldr="1"/>
      <dgm:spPr/>
      <dgm:t>
        <a:bodyPr/>
        <a:lstStyle/>
        <a:p>
          <a:endParaRPr lang="zh-TW" altLang="en-US"/>
        </a:p>
      </dgm:t>
    </dgm:pt>
    <dgm:pt modelId="{B625F2EB-10E5-4149-8948-148379F6CAC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gm:t>
    </dgm:pt>
    <dgm:pt modelId="{4538D5EC-F26F-48D5-A6E0-75ECE2C745A7}" type="parTrans" cxnId="{DE954ED6-D966-4ADE-B96B-11239B33A9DE}">
      <dgm:prSet/>
      <dgm:spPr/>
      <dgm:t>
        <a:bodyPr/>
        <a:lstStyle/>
        <a:p>
          <a:endParaRPr lang="zh-TW" altLang="en-US">
            <a:solidFill>
              <a:schemeClr val="tx1"/>
            </a:solidFill>
          </a:endParaRPr>
        </a:p>
      </dgm:t>
    </dgm:pt>
    <dgm:pt modelId="{F6CBCB96-AAC9-4331-A6E3-92D55FF819FA}" type="sibTrans" cxnId="{DE954ED6-D966-4ADE-B96B-11239B33A9DE}">
      <dgm:prSet/>
      <dgm:spPr/>
      <dgm:t>
        <a:bodyPr/>
        <a:lstStyle/>
        <a:p>
          <a:endParaRPr lang="zh-TW" altLang="en-US">
            <a:solidFill>
              <a:schemeClr val="tx1"/>
            </a:solidFill>
          </a:endParaRPr>
        </a:p>
      </dgm:t>
    </dgm:pt>
    <dgm:pt modelId="{C0BA452B-58F9-4D08-9C12-EE745668566A}">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gm:t>
    </dgm:pt>
    <dgm:pt modelId="{288EAFA3-7AFA-4E08-9F83-DD1D789A95C9}" type="sibTrans" cxnId="{098F245B-042A-4729-A996-24DD4446AD25}">
      <dgm:prSet/>
      <dgm:spPr/>
      <dgm:t>
        <a:bodyPr/>
        <a:lstStyle/>
        <a:p>
          <a:endParaRPr lang="zh-TW" altLang="en-US">
            <a:solidFill>
              <a:schemeClr val="tx1"/>
            </a:solidFill>
          </a:endParaRPr>
        </a:p>
      </dgm:t>
    </dgm:pt>
    <dgm:pt modelId="{F0D173E7-34E4-45CD-8598-B168AA3E55AE}" type="parTrans" cxnId="{098F245B-042A-4729-A996-24DD4446AD25}">
      <dgm:prSet/>
      <dgm:spPr/>
      <dgm:t>
        <a:bodyPr/>
        <a:lstStyle/>
        <a:p>
          <a:endParaRPr lang="zh-TW" altLang="en-US">
            <a:solidFill>
              <a:schemeClr val="tx1"/>
            </a:solidFill>
          </a:endParaRPr>
        </a:p>
      </dgm:t>
    </dgm:pt>
    <dgm:pt modelId="{19249124-F0DD-4A7E-A6ED-2EC7309F368E}">
      <dgm:prSet phldrT="[文字]" custT="1"/>
      <dgm:spPr>
        <a:solidFill>
          <a:srgbClr val="B1FFFF">
            <a:alpha val="90000"/>
          </a:srgbClr>
        </a:solidFill>
        <a:ln>
          <a:solidFill>
            <a:schemeClr val="tx1">
              <a:alpha val="90000"/>
            </a:schemeClr>
          </a:solidFill>
        </a:ln>
      </dgm:spPr>
      <dgm:t>
        <a:bodyPr anchor="ctr"/>
        <a:lstStyle/>
        <a:p>
          <a:pPr algn="ctr"/>
          <a:r>
            <a:rPr lang="zh-TW" altLang="en-US" sz="2000" b="1" u="sng" dirty="0">
              <a:solidFill>
                <a:schemeClr val="tx1"/>
              </a:solidFill>
            </a:rPr>
            <a:t>採計</a:t>
          </a:r>
          <a:r>
            <a:rPr lang="en-US" altLang="zh-TW" sz="2000" b="1" u="sng" dirty="0">
              <a:solidFill>
                <a:schemeClr val="tx1"/>
              </a:solidFill>
            </a:rPr>
            <a:t>32</a:t>
          </a:r>
          <a:r>
            <a:rPr lang="zh-TW" altLang="en-US" sz="2000" b="1" u="sng" dirty="0">
              <a:solidFill>
                <a:schemeClr val="tx1"/>
              </a:solidFill>
            </a:rPr>
            <a:t>分</a:t>
          </a:r>
        </a:p>
      </dgm:t>
    </dgm:pt>
    <dgm:pt modelId="{10AC73A9-FE8C-49C0-8B57-082B3D964D3F}" type="sibTrans" cxnId="{87D4FEEE-CC21-4C22-87C8-4DCFCB83206E}">
      <dgm:prSet/>
      <dgm:spPr/>
      <dgm:t>
        <a:bodyPr/>
        <a:lstStyle/>
        <a:p>
          <a:endParaRPr lang="zh-TW" altLang="en-US">
            <a:solidFill>
              <a:schemeClr val="tx1"/>
            </a:solidFill>
          </a:endParaRPr>
        </a:p>
      </dgm:t>
    </dgm:pt>
    <dgm:pt modelId="{7F6AF54F-00ED-444A-B0F9-39340F8718BE}" type="parTrans" cxnId="{87D4FEEE-CC21-4C22-87C8-4DCFCB83206E}">
      <dgm:prSet/>
      <dgm:spPr/>
      <dgm:t>
        <a:bodyPr/>
        <a:lstStyle/>
        <a:p>
          <a:endParaRPr lang="zh-TW" altLang="en-US">
            <a:solidFill>
              <a:schemeClr val="tx1"/>
            </a:solidFill>
          </a:endParaRPr>
        </a:p>
      </dgm:t>
    </dgm:pt>
    <dgm:pt modelId="{BF3883D0-7001-44C2-901B-A585C73FBE5F}">
      <dgm:prSet phldrT="[文字]" custT="1"/>
      <dgm:spPr>
        <a:solidFill>
          <a:srgbClr val="B1FFFF">
            <a:alpha val="90000"/>
          </a:srgbClr>
        </a:solidFill>
        <a:ln>
          <a:solidFill>
            <a:srgbClr val="000000">
              <a:alpha val="90000"/>
            </a:srgbClr>
          </a:solidFill>
        </a:ln>
      </dgm:spPr>
      <dgm:t>
        <a:bodyPr anchor="ctr"/>
        <a:lstStyle/>
        <a:p>
          <a:r>
            <a:rPr lang="zh-TW" altLang="en-US" sz="2000" b="1" u="sng" dirty="0">
              <a:solidFill>
                <a:schemeClr val="tx1"/>
              </a:solidFill>
            </a:rPr>
            <a:t>採計</a:t>
          </a:r>
          <a:r>
            <a:rPr lang="en-US" altLang="zh-TW" sz="2000" b="1" u="sng" dirty="0">
              <a:solidFill>
                <a:schemeClr val="tx1"/>
              </a:solidFill>
            </a:rPr>
            <a:t>35</a:t>
          </a:r>
          <a:r>
            <a:rPr lang="zh-TW" altLang="en-US" sz="2000" b="1" u="sng" dirty="0">
              <a:solidFill>
                <a:schemeClr val="tx1"/>
              </a:solidFill>
            </a:rPr>
            <a:t>分</a:t>
          </a:r>
        </a:p>
      </dgm:t>
    </dgm:pt>
    <dgm:pt modelId="{BB0400D1-699A-4D9A-8473-DB385D4EF011}" type="sibTrans" cxnId="{6E3925E8-3950-49DD-B576-1730647D7EB2}">
      <dgm:prSet/>
      <dgm:spPr/>
      <dgm:t>
        <a:bodyPr/>
        <a:lstStyle/>
        <a:p>
          <a:endParaRPr lang="zh-TW" altLang="en-US">
            <a:solidFill>
              <a:schemeClr val="tx1"/>
            </a:solidFill>
          </a:endParaRPr>
        </a:p>
      </dgm:t>
    </dgm:pt>
    <dgm:pt modelId="{B5525506-3FA0-4083-BB46-A2AC44E20EED}" type="parTrans" cxnId="{6E3925E8-3950-49DD-B576-1730647D7EB2}">
      <dgm:prSet/>
      <dgm:spPr/>
      <dgm:t>
        <a:bodyPr/>
        <a:lstStyle/>
        <a:p>
          <a:endParaRPr lang="zh-TW" altLang="en-US">
            <a:solidFill>
              <a:schemeClr val="tx1"/>
            </a:solidFill>
          </a:endParaRPr>
        </a:p>
      </dgm:t>
    </dgm:pt>
    <dgm:pt modelId="{33D1DF83-6FA8-491B-AE46-8C5470B6695B}">
      <dgm:prSet phldrT="[文字]" custT="1"/>
      <dgm:spPr>
        <a:solidFill>
          <a:srgbClr val="000090"/>
        </a:solidFill>
      </dgm:spPr>
      <dgm:t>
        <a:bodyPr/>
        <a:lstStyle/>
        <a:p>
          <a:r>
            <a:rPr lang="zh-TW" alt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gm:t>
    </dgm:pt>
    <dgm:pt modelId="{26971985-E956-48B4-8640-A3266AF6487F}" type="parTrans" cxnId="{FAC25FA9-73F4-4151-9AB1-14B2A6F7D99B}">
      <dgm:prSet/>
      <dgm:spPr/>
      <dgm:t>
        <a:bodyPr/>
        <a:lstStyle/>
        <a:p>
          <a:endParaRPr lang="zh-TW" altLang="en-US">
            <a:solidFill>
              <a:schemeClr val="tx1"/>
            </a:solidFill>
          </a:endParaRPr>
        </a:p>
      </dgm:t>
    </dgm:pt>
    <dgm:pt modelId="{20706A68-CA4F-4245-B745-AD5B3F276025}" type="sibTrans" cxnId="{FAC25FA9-73F4-4151-9AB1-14B2A6F7D99B}">
      <dgm:prSet/>
      <dgm:spPr/>
      <dgm:t>
        <a:bodyPr/>
        <a:lstStyle/>
        <a:p>
          <a:endParaRPr lang="zh-TW" altLang="en-US">
            <a:solidFill>
              <a:schemeClr val="tx1"/>
            </a:solidFill>
          </a:endParaRPr>
        </a:p>
      </dgm:t>
    </dgm:pt>
    <dgm:pt modelId="{5ACA794B-7619-4EA6-A915-1A29521C5590}">
      <dgm:prSet phldrT="[文字]" custT="1"/>
      <dgm:spPr>
        <a:solidFill>
          <a:srgbClr val="B1FFFF">
            <a:alpha val="90000"/>
          </a:srgbClr>
        </a:solidFill>
        <a:ln>
          <a:solidFill>
            <a:srgbClr val="000000">
              <a:alpha val="90000"/>
            </a:srgbClr>
          </a:solidFill>
        </a:ln>
      </dgm:spPr>
      <dgm:t>
        <a:bodyPr lIns="39600" rIns="0" anchor="ctr"/>
        <a:lstStyle/>
        <a:p>
          <a:pPr marL="252000" algn="r">
            <a:spcBef>
              <a:spcPts val="200"/>
            </a:spcBef>
          </a:pPr>
          <a:r>
            <a:rPr lang="en-US" altLang="zh-TW" sz="2400" dirty="0">
              <a:solidFill>
                <a:schemeClr val="tx1"/>
              </a:solidFill>
              <a:latin typeface="+mn-lt"/>
            </a:rPr>
            <a:t>33</a:t>
          </a:r>
          <a:r>
            <a:rPr lang="zh-TW" altLang="en-US" sz="2400" dirty="0">
              <a:solidFill>
                <a:schemeClr val="tx1"/>
              </a:solidFill>
              <a:latin typeface="+mn-lt"/>
            </a:rPr>
            <a:t>分</a:t>
          </a:r>
        </a:p>
      </dgm:t>
    </dgm:pt>
    <dgm:pt modelId="{2D0225E2-6BD3-4B84-9D92-A2D917DC64A4}" type="sibTrans" cxnId="{D7CB9603-4DEC-4CE0-9854-2308A7D4ACCA}">
      <dgm:prSet/>
      <dgm:spPr/>
      <dgm:t>
        <a:bodyPr/>
        <a:lstStyle/>
        <a:p>
          <a:endParaRPr lang="zh-TW" altLang="en-US">
            <a:solidFill>
              <a:schemeClr val="tx1"/>
            </a:solidFill>
          </a:endParaRPr>
        </a:p>
      </dgm:t>
    </dgm:pt>
    <dgm:pt modelId="{32282500-FB3A-4304-91B5-CDB2E162DBBD}" type="parTrans" cxnId="{D7CB9603-4DEC-4CE0-9854-2308A7D4ACCA}">
      <dgm:prSet/>
      <dgm:spPr/>
      <dgm:t>
        <a:bodyPr/>
        <a:lstStyle/>
        <a:p>
          <a:endParaRPr lang="zh-TW" altLang="en-US">
            <a:solidFill>
              <a:schemeClr val="tx1"/>
            </a:solidFill>
          </a:endParaRPr>
        </a:p>
      </dgm:t>
    </dgm:pt>
    <dgm:pt modelId="{FF8D0DE0-7183-4802-A472-D51DF5A0C91C}">
      <dgm:prSet phldrT="[文字]" custT="1"/>
      <dgm:spPr>
        <a:solidFill>
          <a:srgbClr val="B1FFFF">
            <a:alpha val="90000"/>
          </a:srgbClr>
        </a:solidFill>
        <a:ln>
          <a:solidFill>
            <a:schemeClr val="tx1">
              <a:alpha val="90000"/>
            </a:schemeClr>
          </a:solidFill>
        </a:ln>
      </dgm:spPr>
      <dgm:t>
        <a:bodyPr anchor="ctr"/>
        <a:lstStyle/>
        <a:p>
          <a:pPr algn="ctr"/>
          <a:r>
            <a:rPr lang="zh-TW" altLang="en-US" sz="2000" dirty="0">
              <a:solidFill>
                <a:schemeClr val="tx1"/>
              </a:solidFill>
            </a:rPr>
            <a:t>總分</a:t>
          </a:r>
          <a:r>
            <a:rPr lang="en-US" altLang="zh-TW" sz="2000" dirty="0">
              <a:solidFill>
                <a:schemeClr val="tx1"/>
              </a:solidFill>
            </a:rPr>
            <a:t>32</a:t>
          </a:r>
          <a:r>
            <a:rPr lang="zh-TW" altLang="en-US" sz="2000" dirty="0">
              <a:solidFill>
                <a:schemeClr val="tx1"/>
              </a:solidFill>
            </a:rPr>
            <a:t>分</a:t>
          </a:r>
        </a:p>
      </dgm:t>
    </dgm:pt>
    <dgm:pt modelId="{D36406B9-0E8F-42DA-8278-1758A98C6133}" type="parTrans" cxnId="{89B086EC-A8B6-4CAE-ACE9-C7149DFA28B7}">
      <dgm:prSet/>
      <dgm:spPr/>
      <dgm:t>
        <a:bodyPr/>
        <a:lstStyle/>
        <a:p>
          <a:endParaRPr lang="zh-TW" altLang="en-US">
            <a:solidFill>
              <a:schemeClr val="tx1"/>
            </a:solidFill>
          </a:endParaRPr>
        </a:p>
      </dgm:t>
    </dgm:pt>
    <dgm:pt modelId="{530C475B-951E-4ADF-9023-BB44AC0D2AC6}" type="sibTrans" cxnId="{89B086EC-A8B6-4CAE-ACE9-C7149DFA28B7}">
      <dgm:prSet/>
      <dgm:spPr/>
      <dgm:t>
        <a:bodyPr/>
        <a:lstStyle/>
        <a:p>
          <a:endParaRPr lang="zh-TW" altLang="en-US">
            <a:solidFill>
              <a:schemeClr val="tx1"/>
            </a:solidFill>
          </a:endParaRPr>
        </a:p>
      </dgm:t>
    </dgm:pt>
    <dgm:pt modelId="{82089FB6-1069-40A4-A70D-663009CAC143}">
      <dgm:prSet phldrT="[文字]" custT="1"/>
      <dgm:spPr>
        <a:solidFill>
          <a:srgbClr val="B1FFFF">
            <a:alpha val="90000"/>
          </a:srgbClr>
        </a:solidFill>
        <a:ln>
          <a:solidFill>
            <a:srgbClr val="000000">
              <a:alpha val="90000"/>
            </a:srgbClr>
          </a:solidFill>
        </a:ln>
      </dgm:spPr>
      <dgm:t>
        <a:bodyPr anchor="ctr"/>
        <a:lstStyle/>
        <a:p>
          <a:r>
            <a:rPr lang="zh-TW" altLang="en-US" sz="2000" dirty="0">
              <a:solidFill>
                <a:schemeClr val="tx1"/>
              </a:solidFill>
            </a:rPr>
            <a:t>總分</a:t>
          </a:r>
          <a:r>
            <a:rPr lang="en-US" altLang="zh-TW" sz="2000" dirty="0">
              <a:solidFill>
                <a:schemeClr val="tx1"/>
              </a:solidFill>
            </a:rPr>
            <a:t>42</a:t>
          </a:r>
          <a:r>
            <a:rPr lang="zh-TW" altLang="en-US" sz="2000" dirty="0">
              <a:solidFill>
                <a:schemeClr val="tx1"/>
              </a:solidFill>
            </a:rPr>
            <a:t>分</a:t>
          </a:r>
        </a:p>
      </dgm:t>
    </dgm:pt>
    <dgm:pt modelId="{30E778EF-CB4F-4134-807F-3F99E87F8A13}" type="parTrans" cxnId="{24AF1BD1-829D-4895-ABC1-3C3826106667}">
      <dgm:prSet/>
      <dgm:spPr/>
      <dgm:t>
        <a:bodyPr/>
        <a:lstStyle/>
        <a:p>
          <a:endParaRPr lang="zh-TW" altLang="en-US">
            <a:solidFill>
              <a:schemeClr val="tx1"/>
            </a:solidFill>
          </a:endParaRPr>
        </a:p>
      </dgm:t>
    </dgm:pt>
    <dgm:pt modelId="{273D7343-E26D-48D8-B684-5E4ACA35AC45}" type="sibTrans" cxnId="{24AF1BD1-829D-4895-ABC1-3C3826106667}">
      <dgm:prSet/>
      <dgm:spPr/>
      <dgm:t>
        <a:bodyPr/>
        <a:lstStyle/>
        <a:p>
          <a:endParaRPr lang="zh-TW" altLang="en-US">
            <a:solidFill>
              <a:schemeClr val="tx1"/>
            </a:solidFill>
          </a:endParaRPr>
        </a:p>
      </dgm:t>
    </dgm:pt>
    <dgm:pt modelId="{4E63D85C-3837-4D2B-B9A0-FCAAE26FC636}" type="pres">
      <dgm:prSet presAssocID="{205E4696-CE36-40FB-8726-EC24909286A6}" presName="Name0" presStyleCnt="0">
        <dgm:presLayoutVars>
          <dgm:dir/>
          <dgm:animLvl val="lvl"/>
          <dgm:resizeHandles/>
        </dgm:presLayoutVars>
      </dgm:prSet>
      <dgm:spPr/>
      <dgm:t>
        <a:bodyPr/>
        <a:lstStyle/>
        <a:p>
          <a:endParaRPr lang="zh-TW" altLang="en-US"/>
        </a:p>
      </dgm:t>
    </dgm:pt>
    <dgm:pt modelId="{ED551B06-B7DE-448B-B9EE-0C60CE3408D6}" type="pres">
      <dgm:prSet presAssocID="{B625F2EB-10E5-4149-8948-148379F6CACA}" presName="linNode" presStyleCnt="0"/>
      <dgm:spPr/>
    </dgm:pt>
    <dgm:pt modelId="{50818BBC-F477-4D9E-837A-21259D15C457}" type="pres">
      <dgm:prSet presAssocID="{B625F2EB-10E5-4149-8948-148379F6CACA}" presName="parentShp" presStyleLbl="node1" presStyleIdx="0" presStyleCnt="3" custScaleX="224074">
        <dgm:presLayoutVars>
          <dgm:bulletEnabled val="1"/>
        </dgm:presLayoutVars>
      </dgm:prSet>
      <dgm:spPr/>
      <dgm:t>
        <a:bodyPr/>
        <a:lstStyle/>
        <a:p>
          <a:endParaRPr lang="zh-TW" altLang="en-US"/>
        </a:p>
      </dgm:t>
    </dgm:pt>
    <dgm:pt modelId="{3F539567-1F23-4E76-A758-5A862BB9EFFC}" type="pres">
      <dgm:prSet presAssocID="{B625F2EB-10E5-4149-8948-148379F6CACA}" presName="childShp" presStyleLbl="bgAccFollowNode1" presStyleIdx="0" presStyleCnt="3">
        <dgm:presLayoutVars>
          <dgm:bulletEnabled val="1"/>
        </dgm:presLayoutVars>
      </dgm:prSet>
      <dgm:spPr/>
      <dgm:t>
        <a:bodyPr/>
        <a:lstStyle/>
        <a:p>
          <a:endParaRPr lang="zh-TW" altLang="en-US"/>
        </a:p>
      </dgm:t>
    </dgm:pt>
    <dgm:pt modelId="{25541B67-E6BB-4A55-AB99-60DBC347093E}" type="pres">
      <dgm:prSet presAssocID="{F6CBCB96-AAC9-4331-A6E3-92D55FF819FA}" presName="spacing" presStyleCnt="0"/>
      <dgm:spPr/>
    </dgm:pt>
    <dgm:pt modelId="{670EE82C-C216-48D5-9379-19F889DB8888}" type="pres">
      <dgm:prSet presAssocID="{C0BA452B-58F9-4D08-9C12-EE745668566A}" presName="linNode" presStyleCnt="0"/>
      <dgm:spPr/>
    </dgm:pt>
    <dgm:pt modelId="{09D89B46-01BD-4CE7-8FF2-34FB9ACC1234}" type="pres">
      <dgm:prSet presAssocID="{C0BA452B-58F9-4D08-9C12-EE745668566A}" presName="parentShp" presStyleLbl="node1" presStyleIdx="1" presStyleCnt="3" custScaleX="247987" custLinFactNeighborX="-29" custLinFactNeighborY="2676">
        <dgm:presLayoutVars>
          <dgm:bulletEnabled val="1"/>
        </dgm:presLayoutVars>
      </dgm:prSet>
      <dgm:spPr/>
      <dgm:t>
        <a:bodyPr/>
        <a:lstStyle/>
        <a:p>
          <a:endParaRPr lang="zh-TW" altLang="en-US"/>
        </a:p>
      </dgm:t>
    </dgm:pt>
    <dgm:pt modelId="{B9BF2826-A93F-484E-809F-0952285A6A23}" type="pres">
      <dgm:prSet presAssocID="{C0BA452B-58F9-4D08-9C12-EE745668566A}" presName="childShp" presStyleLbl="bgAccFollowNode1" presStyleIdx="1" presStyleCnt="3" custScaleX="111608">
        <dgm:presLayoutVars>
          <dgm:bulletEnabled val="1"/>
        </dgm:presLayoutVars>
      </dgm:prSet>
      <dgm:spPr/>
      <dgm:t>
        <a:bodyPr/>
        <a:lstStyle/>
        <a:p>
          <a:endParaRPr lang="zh-TW" altLang="en-US"/>
        </a:p>
      </dgm:t>
    </dgm:pt>
    <dgm:pt modelId="{FC401293-0E6F-4BE0-9B3D-3779AF0E7BDB}" type="pres">
      <dgm:prSet presAssocID="{288EAFA3-7AFA-4E08-9F83-DD1D789A95C9}" presName="spacing" presStyleCnt="0"/>
      <dgm:spPr/>
    </dgm:pt>
    <dgm:pt modelId="{18881F29-BE38-41C9-9182-D08C73E20DEA}" type="pres">
      <dgm:prSet presAssocID="{33D1DF83-6FA8-491B-AE46-8C5470B6695B}" presName="linNode" presStyleCnt="0"/>
      <dgm:spPr/>
    </dgm:pt>
    <dgm:pt modelId="{BDD9785E-5988-4D9A-BEBF-25DE815D2930}" type="pres">
      <dgm:prSet presAssocID="{33D1DF83-6FA8-491B-AE46-8C5470B6695B}" presName="parentShp" presStyleLbl="node1" presStyleIdx="2" presStyleCnt="3" custScaleX="259923" custLinFactNeighborX="1274" custLinFactNeighborY="11521">
        <dgm:presLayoutVars>
          <dgm:bulletEnabled val="1"/>
        </dgm:presLayoutVars>
      </dgm:prSet>
      <dgm:spPr/>
      <dgm:t>
        <a:bodyPr/>
        <a:lstStyle/>
        <a:p>
          <a:endParaRPr lang="zh-TW" altLang="en-US"/>
        </a:p>
      </dgm:t>
    </dgm:pt>
    <dgm:pt modelId="{413D0A37-9639-43F8-AAA7-6563C960F0FF}" type="pres">
      <dgm:prSet presAssocID="{33D1DF83-6FA8-491B-AE46-8C5470B6695B}" presName="childShp" presStyleLbl="bgAccFollowNode1" presStyleIdx="2" presStyleCnt="3" custScaleX="117047" custLinFactNeighborX="-11258" custLinFactNeighborY="845">
        <dgm:presLayoutVars>
          <dgm:bulletEnabled val="1"/>
        </dgm:presLayoutVars>
      </dgm:prSet>
      <dgm:spPr/>
      <dgm:t>
        <a:bodyPr/>
        <a:lstStyle/>
        <a:p>
          <a:endParaRPr lang="zh-TW" altLang="en-US"/>
        </a:p>
      </dgm:t>
    </dgm:pt>
  </dgm:ptLst>
  <dgm:cxnLst>
    <dgm:cxn modelId="{FAC25FA9-73F4-4151-9AB1-14B2A6F7D99B}" srcId="{205E4696-CE36-40FB-8726-EC24909286A6}" destId="{33D1DF83-6FA8-491B-AE46-8C5470B6695B}" srcOrd="2" destOrd="0" parTransId="{26971985-E956-48B4-8640-A3266AF6487F}" sibTransId="{20706A68-CA4F-4245-B745-AD5B3F276025}"/>
    <dgm:cxn modelId="{E2AFF35B-B9C6-4B02-9EC5-9CB415C80CC3}" type="presOf" srcId="{BF3883D0-7001-44C2-901B-A585C73FBE5F}" destId="{B9BF2826-A93F-484E-809F-0952285A6A23}" srcOrd="0" destOrd="0" presId="urn:microsoft.com/office/officeart/2005/8/layout/vList6"/>
    <dgm:cxn modelId="{098F245B-042A-4729-A996-24DD4446AD25}" srcId="{205E4696-CE36-40FB-8726-EC24909286A6}" destId="{C0BA452B-58F9-4D08-9C12-EE745668566A}" srcOrd="1" destOrd="0" parTransId="{F0D173E7-34E4-45CD-8598-B168AA3E55AE}" sibTransId="{288EAFA3-7AFA-4E08-9F83-DD1D789A95C9}"/>
    <dgm:cxn modelId="{E2587008-CBFD-4676-BBA0-96D9C851786C}" type="presOf" srcId="{82089FB6-1069-40A4-A70D-663009CAC143}" destId="{B9BF2826-A93F-484E-809F-0952285A6A23}" srcOrd="0" destOrd="1" presId="urn:microsoft.com/office/officeart/2005/8/layout/vList6"/>
    <dgm:cxn modelId="{89B086EC-A8B6-4CAE-ACE9-C7149DFA28B7}" srcId="{B625F2EB-10E5-4149-8948-148379F6CACA}" destId="{FF8D0DE0-7183-4802-A472-D51DF5A0C91C}" srcOrd="1" destOrd="0" parTransId="{D36406B9-0E8F-42DA-8278-1758A98C6133}" sibTransId="{530C475B-951E-4ADF-9023-BB44AC0D2AC6}"/>
    <dgm:cxn modelId="{24AF1BD1-829D-4895-ABC1-3C3826106667}" srcId="{C0BA452B-58F9-4D08-9C12-EE745668566A}" destId="{82089FB6-1069-40A4-A70D-663009CAC143}" srcOrd="1" destOrd="0" parTransId="{30E778EF-CB4F-4134-807F-3F99E87F8A13}" sibTransId="{273D7343-E26D-48D8-B684-5E4ACA35AC45}"/>
    <dgm:cxn modelId="{109D834B-DA18-492C-8786-122A82362345}" type="presOf" srcId="{C0BA452B-58F9-4D08-9C12-EE745668566A}" destId="{09D89B46-01BD-4CE7-8FF2-34FB9ACC1234}" srcOrd="0" destOrd="0" presId="urn:microsoft.com/office/officeart/2005/8/layout/vList6"/>
    <dgm:cxn modelId="{87D4FEEE-CC21-4C22-87C8-4DCFCB83206E}" srcId="{B625F2EB-10E5-4149-8948-148379F6CACA}" destId="{19249124-F0DD-4A7E-A6ED-2EC7309F368E}" srcOrd="0" destOrd="0" parTransId="{7F6AF54F-00ED-444A-B0F9-39340F8718BE}" sibTransId="{10AC73A9-FE8C-49C0-8B57-082B3D964D3F}"/>
    <dgm:cxn modelId="{50BC77E7-5DD6-48D0-9AEE-5D8BB5752F29}" type="presOf" srcId="{205E4696-CE36-40FB-8726-EC24909286A6}" destId="{4E63D85C-3837-4D2B-B9A0-FCAAE26FC636}" srcOrd="0" destOrd="0" presId="urn:microsoft.com/office/officeart/2005/8/layout/vList6"/>
    <dgm:cxn modelId="{6E3925E8-3950-49DD-B576-1730647D7EB2}" srcId="{C0BA452B-58F9-4D08-9C12-EE745668566A}" destId="{BF3883D0-7001-44C2-901B-A585C73FBE5F}" srcOrd="0" destOrd="0" parTransId="{B5525506-3FA0-4083-BB46-A2AC44E20EED}" sibTransId="{BB0400D1-699A-4D9A-8473-DB385D4EF011}"/>
    <dgm:cxn modelId="{3B184A23-26A2-41E2-B9DE-E6B871ED960F}" type="presOf" srcId="{FF8D0DE0-7183-4802-A472-D51DF5A0C91C}" destId="{3F539567-1F23-4E76-A758-5A862BB9EFFC}" srcOrd="0" destOrd="1" presId="urn:microsoft.com/office/officeart/2005/8/layout/vList6"/>
    <dgm:cxn modelId="{5E4CC2B0-464E-4E10-B705-EC19FA79F299}" type="presOf" srcId="{B625F2EB-10E5-4149-8948-148379F6CACA}" destId="{50818BBC-F477-4D9E-837A-21259D15C457}" srcOrd="0" destOrd="0" presId="urn:microsoft.com/office/officeart/2005/8/layout/vList6"/>
    <dgm:cxn modelId="{D8AB1B8E-B583-4A36-811A-86139D1AB67C}" type="presOf" srcId="{5ACA794B-7619-4EA6-A915-1A29521C5590}" destId="{413D0A37-9639-43F8-AAA7-6563C960F0FF}" srcOrd="0" destOrd="0" presId="urn:microsoft.com/office/officeart/2005/8/layout/vList6"/>
    <dgm:cxn modelId="{96428475-77A7-47D3-A36A-D3DDC96E4714}" type="presOf" srcId="{19249124-F0DD-4A7E-A6ED-2EC7309F368E}" destId="{3F539567-1F23-4E76-A758-5A862BB9EFFC}" srcOrd="0" destOrd="0" presId="urn:microsoft.com/office/officeart/2005/8/layout/vList6"/>
    <dgm:cxn modelId="{DE954ED6-D966-4ADE-B96B-11239B33A9DE}" srcId="{205E4696-CE36-40FB-8726-EC24909286A6}" destId="{B625F2EB-10E5-4149-8948-148379F6CACA}" srcOrd="0" destOrd="0" parTransId="{4538D5EC-F26F-48D5-A6E0-75ECE2C745A7}" sibTransId="{F6CBCB96-AAC9-4331-A6E3-92D55FF819FA}"/>
    <dgm:cxn modelId="{C2AF549D-D956-49C7-BA8F-A6963C108F85}" type="presOf" srcId="{33D1DF83-6FA8-491B-AE46-8C5470B6695B}" destId="{BDD9785E-5988-4D9A-BEBF-25DE815D2930}" srcOrd="0" destOrd="0" presId="urn:microsoft.com/office/officeart/2005/8/layout/vList6"/>
    <dgm:cxn modelId="{D7CB9603-4DEC-4CE0-9854-2308A7D4ACCA}" srcId="{33D1DF83-6FA8-491B-AE46-8C5470B6695B}" destId="{5ACA794B-7619-4EA6-A915-1A29521C5590}" srcOrd="0" destOrd="0" parTransId="{32282500-FB3A-4304-91B5-CDB2E162DBBD}" sibTransId="{2D0225E2-6BD3-4B84-9D92-A2D917DC64A4}"/>
    <dgm:cxn modelId="{38EBFAD2-CFA0-4E22-9D51-F8695A7CA07B}" type="presParOf" srcId="{4E63D85C-3837-4D2B-B9A0-FCAAE26FC636}" destId="{ED551B06-B7DE-448B-B9EE-0C60CE3408D6}" srcOrd="0" destOrd="0" presId="urn:microsoft.com/office/officeart/2005/8/layout/vList6"/>
    <dgm:cxn modelId="{CB15218D-D555-440F-8974-82D781DB12FB}" type="presParOf" srcId="{ED551B06-B7DE-448B-B9EE-0C60CE3408D6}" destId="{50818BBC-F477-4D9E-837A-21259D15C457}" srcOrd="0" destOrd="0" presId="urn:microsoft.com/office/officeart/2005/8/layout/vList6"/>
    <dgm:cxn modelId="{B807055A-ED6E-48A6-B58E-FF96F5C8DB66}" type="presParOf" srcId="{ED551B06-B7DE-448B-B9EE-0C60CE3408D6}" destId="{3F539567-1F23-4E76-A758-5A862BB9EFFC}" srcOrd="1" destOrd="0" presId="urn:microsoft.com/office/officeart/2005/8/layout/vList6"/>
    <dgm:cxn modelId="{BD12C2F1-E25D-4A79-AB2B-5CCDC464BB96}" type="presParOf" srcId="{4E63D85C-3837-4D2B-B9A0-FCAAE26FC636}" destId="{25541B67-E6BB-4A55-AB99-60DBC347093E}" srcOrd="1" destOrd="0" presId="urn:microsoft.com/office/officeart/2005/8/layout/vList6"/>
    <dgm:cxn modelId="{6B23B4EE-83AB-4493-9C78-85D501AAE2D3}" type="presParOf" srcId="{4E63D85C-3837-4D2B-B9A0-FCAAE26FC636}" destId="{670EE82C-C216-48D5-9379-19F889DB8888}" srcOrd="2" destOrd="0" presId="urn:microsoft.com/office/officeart/2005/8/layout/vList6"/>
    <dgm:cxn modelId="{31F2E37C-68EE-4056-B5D2-2396ABACF022}" type="presParOf" srcId="{670EE82C-C216-48D5-9379-19F889DB8888}" destId="{09D89B46-01BD-4CE7-8FF2-34FB9ACC1234}" srcOrd="0" destOrd="0" presId="urn:microsoft.com/office/officeart/2005/8/layout/vList6"/>
    <dgm:cxn modelId="{3FDD2D68-4481-4AE0-B1A8-12CF8346995E}" type="presParOf" srcId="{670EE82C-C216-48D5-9379-19F889DB8888}" destId="{B9BF2826-A93F-484E-809F-0952285A6A23}" srcOrd="1" destOrd="0" presId="urn:microsoft.com/office/officeart/2005/8/layout/vList6"/>
    <dgm:cxn modelId="{E86A4073-7CD9-4C14-9943-9611190F27C0}" type="presParOf" srcId="{4E63D85C-3837-4D2B-B9A0-FCAAE26FC636}" destId="{FC401293-0E6F-4BE0-9B3D-3779AF0E7BDB}" srcOrd="3" destOrd="0" presId="urn:microsoft.com/office/officeart/2005/8/layout/vList6"/>
    <dgm:cxn modelId="{7E93CF0A-4CB7-4256-A748-8B0AE1A01A3C}" type="presParOf" srcId="{4E63D85C-3837-4D2B-B9A0-FCAAE26FC636}" destId="{18881F29-BE38-41C9-9182-D08C73E20DEA}" srcOrd="4" destOrd="0" presId="urn:microsoft.com/office/officeart/2005/8/layout/vList6"/>
    <dgm:cxn modelId="{9CA2B7EC-FBD8-47A6-A917-251035A2AB32}" type="presParOf" srcId="{18881F29-BE38-41C9-9182-D08C73E20DEA}" destId="{BDD9785E-5988-4D9A-BEBF-25DE815D2930}" srcOrd="0" destOrd="0" presId="urn:microsoft.com/office/officeart/2005/8/layout/vList6"/>
    <dgm:cxn modelId="{952BF514-6FC3-4CE5-9C6D-23B0BD8D8C07}" type="presParOf" srcId="{18881F29-BE38-41C9-9182-D08C73E20DEA}" destId="{413D0A37-9639-43F8-AAA7-6563C960F0FF}" srcOrd="1" destOrd="0" presId="urn:microsoft.com/office/officeart/2005/8/layout/vList6"/>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t>
        <a:bodyPr/>
        <a:lstStyle/>
        <a:p>
          <a:endParaRPr lang="zh-TW" altLang="en-US"/>
        </a:p>
      </dgm:t>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03BD94F9-31C9-4163-B870-73DC2DCDB183}" type="presOf" srcId="{EC5F123D-1D8B-A64F-8933-66F4CD9661C6}" destId="{FE7AF7D2-F977-8C4F-B1D3-FB091098CF13}" srcOrd="0" destOrd="0" presId="urn:microsoft.com/office/officeart/2005/8/layout/hProcess3"/>
    <dgm:cxn modelId="{F024450A-E035-424F-BCCD-7D71AFF3978E}" type="presParOf" srcId="{FE7AF7D2-F977-8C4F-B1D3-FB091098CF13}" destId="{7A6D126A-797E-0540-ABFC-E950EE998E9F}" srcOrd="0" destOrd="0" presId="urn:microsoft.com/office/officeart/2005/8/layout/hProcess3"/>
    <dgm:cxn modelId="{E7D0F6BD-DDAA-4D98-9889-FE50579DEE56}" type="presParOf" srcId="{FE7AF7D2-F977-8C4F-B1D3-FB091098CF13}" destId="{BAD02919-DF43-644F-B79E-0B985C83C920}" srcOrd="1" destOrd="0" presId="urn:microsoft.com/office/officeart/2005/8/layout/hProcess3"/>
    <dgm:cxn modelId="{D7A5191F-50F9-4B08-9197-0884CFCAD7B5}" type="presParOf" srcId="{BAD02919-DF43-644F-B79E-0B985C83C920}" destId="{C5CFC8FC-6174-4D43-88CC-6B962C344BCF}" srcOrd="0" destOrd="0" presId="urn:microsoft.com/office/officeart/2005/8/layout/hProcess3"/>
    <dgm:cxn modelId="{EB7BF6B1-9E43-415C-8EE2-01275D40149D}" type="presParOf" srcId="{BAD02919-DF43-644F-B79E-0B985C83C920}" destId="{4EC8E62C-140B-4B44-AEFD-9E3ED296488A}" srcOrd="1" destOrd="0" presId="urn:microsoft.com/office/officeart/2005/8/layout/hProcess3"/>
    <dgm:cxn modelId="{CF2A95BD-C8F6-4DE0-843D-5939A545E956}" type="presParOf" srcId="{BAD02919-DF43-644F-B79E-0B985C83C920}" destId="{945DAF16-BC05-C248-889B-68E77D2C912B}" srcOrd="2" destOrd="0" presId="urn:microsoft.com/office/officeart/2005/8/layout/hProcess3"/>
    <dgm:cxn modelId="{0959ED18-0A24-4AC3-995C-6128F6A22CC4}"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t>
        <a:bodyPr/>
        <a:lstStyle/>
        <a:p>
          <a:endParaRPr lang="zh-TW" altLang="en-US"/>
        </a:p>
      </dgm:t>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1E99037E-AA39-422F-BF4D-D98691032D1E}" type="presOf" srcId="{EC5F123D-1D8B-A64F-8933-66F4CD9661C6}" destId="{FE7AF7D2-F977-8C4F-B1D3-FB091098CF13}" srcOrd="0" destOrd="0" presId="urn:microsoft.com/office/officeart/2005/8/layout/hProcess3"/>
    <dgm:cxn modelId="{D56841C8-3E4E-4513-BB77-F9E97BABA063}" type="presParOf" srcId="{FE7AF7D2-F977-8C4F-B1D3-FB091098CF13}" destId="{7A6D126A-797E-0540-ABFC-E950EE998E9F}" srcOrd="0" destOrd="0" presId="urn:microsoft.com/office/officeart/2005/8/layout/hProcess3"/>
    <dgm:cxn modelId="{387C2FEF-8A84-4AAB-BC24-5F4ABF541D20}" type="presParOf" srcId="{FE7AF7D2-F977-8C4F-B1D3-FB091098CF13}" destId="{BAD02919-DF43-644F-B79E-0B985C83C920}" srcOrd="1" destOrd="0" presId="urn:microsoft.com/office/officeart/2005/8/layout/hProcess3"/>
    <dgm:cxn modelId="{A1B26982-AD74-49DE-9AA3-BD0F02EAFC5E}" type="presParOf" srcId="{BAD02919-DF43-644F-B79E-0B985C83C920}" destId="{C5CFC8FC-6174-4D43-88CC-6B962C344BCF}" srcOrd="0" destOrd="0" presId="urn:microsoft.com/office/officeart/2005/8/layout/hProcess3"/>
    <dgm:cxn modelId="{6A42E03A-F595-49D4-A177-77ABC31E4F53}" type="presParOf" srcId="{BAD02919-DF43-644F-B79E-0B985C83C920}" destId="{4EC8E62C-140B-4B44-AEFD-9E3ED296488A}" srcOrd="1" destOrd="0" presId="urn:microsoft.com/office/officeart/2005/8/layout/hProcess3"/>
    <dgm:cxn modelId="{5392D9B8-A1F7-4C1E-B775-A0629B6A7D11}" type="presParOf" srcId="{BAD02919-DF43-644F-B79E-0B985C83C920}" destId="{945DAF16-BC05-C248-889B-68E77D2C912B}" srcOrd="2" destOrd="0" presId="urn:microsoft.com/office/officeart/2005/8/layout/hProcess3"/>
    <dgm:cxn modelId="{8EDAEA4B-9FA0-4EB4-8105-1D9F28145CF8}"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t>
        <a:bodyPr/>
        <a:lstStyle/>
        <a:p>
          <a:endParaRPr lang="zh-TW" altLang="en-US"/>
        </a:p>
      </dgm:t>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t>
        <a:bodyPr/>
        <a:lstStyle/>
        <a:p>
          <a:endParaRPr lang="zh-TW" altLang="en-US"/>
        </a:p>
      </dgm:t>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t>
        <a:bodyPr/>
        <a:lstStyle/>
        <a:p>
          <a:endParaRPr lang="zh-TW" altLang="en-US"/>
        </a:p>
      </dgm:t>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t>
        <a:bodyPr/>
        <a:lstStyle/>
        <a:p>
          <a:endParaRPr lang="zh-TW" altLang="en-US"/>
        </a:p>
      </dgm:t>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t>
        <a:bodyPr/>
        <a:lstStyle/>
        <a:p>
          <a:endParaRPr lang="zh-TW" altLang="en-US"/>
        </a:p>
      </dgm:t>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t>
        <a:bodyPr/>
        <a:lstStyle/>
        <a:p>
          <a:endParaRPr lang="zh-TW" altLang="en-US"/>
        </a:p>
      </dgm:t>
    </dgm:pt>
  </dgm:ptLst>
  <dgm:cxnLst>
    <dgm:cxn modelId="{127DA5BA-9DE5-45F8-B36D-12A15541A802}" type="presOf" srcId="{40371483-965D-4E75-9C93-21D570BBECEC}" destId="{9D8E2935-72D8-4319-AEF5-3F47A4FFE098}" srcOrd="0" destOrd="0" presId="urn:microsoft.com/office/officeart/2005/8/layout/matrix3"/>
    <dgm:cxn modelId="{7F7F8EA1-EE81-4F11-8F3F-99A6EBF208D0}" type="presOf" srcId="{4ADEDEF2-2F9B-40C8-AD2E-8CCA59AC976B}" destId="{6AD185C8-D3E6-44B7-BDE3-57BA295F9435}" srcOrd="0" destOrd="0" presId="urn:microsoft.com/office/officeart/2005/8/layout/matrix3"/>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F97AF025-F75B-4FBB-8679-FAE7B6D86EBE}" srcId="{FDDD3939-2FF3-4981-AA83-4191B5C40B04}" destId="{BD9D8F72-8407-450F-8380-364C6302CBC8}" srcOrd="2" destOrd="0" parTransId="{CA9886B4-9C91-4C06-90B7-78B64290E92F}" sibTransId="{431891C6-ECBE-47AE-B1CA-1486D83D2D9C}"/>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t>
        <a:bodyPr/>
        <a:lstStyle/>
        <a:p>
          <a:endParaRPr lang="zh-TW" altLang="en-US"/>
        </a:p>
      </dgm:t>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t>
        <a:bodyPr/>
        <a:lstStyle/>
        <a:p>
          <a:endParaRPr lang="zh-TW" altLang="en-US"/>
        </a:p>
      </dgm:t>
    </dgm:pt>
    <dgm:pt modelId="{952635DA-636E-4355-81B5-BBC0C4B232B5}" type="pres">
      <dgm:prSet presAssocID="{BA795AEC-84A2-45BD-AAAC-06F4BEA2CD3E}" presName="descendantText" presStyleLbl="alignAcc1" presStyleIdx="0" presStyleCnt="3">
        <dgm:presLayoutVars>
          <dgm:bulletEnabled val="1"/>
        </dgm:presLayoutVars>
      </dgm:prSet>
      <dgm:spPr/>
      <dgm:t>
        <a:bodyPr/>
        <a:lstStyle/>
        <a:p>
          <a:endParaRPr lang="zh-TW" altLang="en-US"/>
        </a:p>
      </dgm:t>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t>
        <a:bodyPr/>
        <a:lstStyle/>
        <a:p>
          <a:endParaRPr lang="zh-TW" altLang="en-US"/>
        </a:p>
      </dgm:t>
    </dgm:pt>
    <dgm:pt modelId="{10E0D259-8C71-43FC-983A-3532973BBE80}" type="pres">
      <dgm:prSet presAssocID="{FE58D628-7E37-4666-B164-2448DCFBDF91}" presName="descendantText" presStyleLbl="alignAcc1" presStyleIdx="1" presStyleCnt="3">
        <dgm:presLayoutVars>
          <dgm:bulletEnabled val="1"/>
        </dgm:presLayoutVars>
      </dgm:prSet>
      <dgm:spPr/>
      <dgm:t>
        <a:bodyPr/>
        <a:lstStyle/>
        <a:p>
          <a:endParaRPr lang="zh-TW" altLang="en-US"/>
        </a:p>
      </dgm:t>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t>
        <a:bodyPr/>
        <a:lstStyle/>
        <a:p>
          <a:endParaRPr lang="zh-TW" altLang="en-US"/>
        </a:p>
      </dgm:t>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t>
        <a:bodyPr/>
        <a:lstStyle/>
        <a:p>
          <a:endParaRPr lang="zh-TW" altLang="en-US"/>
        </a:p>
      </dgm:t>
    </dgm:pt>
  </dgm:ptLst>
  <dgm:cxnLst>
    <dgm:cxn modelId="{5E2D0496-421A-46AF-AD6C-3E6B6BF06FA0}" type="presOf" srcId="{2A855788-EFA5-4A8A-895A-F614AC92B371}" destId="{10E0D259-8C71-43FC-983A-3532973BBE80}"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B1B1D1DF-5864-4003-BFA0-211A1D819746}" type="presOf" srcId="{B60FAA91-76AC-46A5-97B6-D5A79BCA6C29}" destId="{6313DAEA-DFD9-4AB3-BD76-3B218050D57C}"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6BE819A3-D889-4E67-9713-0AA6480255EC}" srcId="{FE58D628-7E37-4666-B164-2448DCFBDF91}" destId="{2A855788-EFA5-4A8A-895A-F614AC92B371}" srcOrd="0" destOrd="0" parTransId="{763051B1-152B-499D-A8FD-D8012B8A0CAD}" sibTransId="{EEC574DF-6696-4593-9E9F-D904B122864A}"/>
    <dgm:cxn modelId="{9CDAA255-F8A8-4BC4-B318-B114D2B6BCBD}" type="presOf" srcId="{BA795AEC-84A2-45BD-AAAC-06F4BEA2CD3E}" destId="{BBE6E429-9EED-41C2-BA5E-6C26BBED2F81}" srcOrd="0" destOrd="0" presId="urn:microsoft.com/office/officeart/2005/8/layout/chevron2"/>
    <dgm:cxn modelId="{20ACCCB5-002E-4ECC-9B4A-B3039AD497F6}" srcId="{3D3A7A5F-7612-4502-80EE-35BD0498941E}" destId="{E275DAEC-F70E-428D-88B7-00302BAD292B}" srcOrd="2" destOrd="0" parTransId="{EEDEDE0C-044F-44AD-BA71-E443649BC05F}" sibTransId="{3A313149-7DD8-4A12-B009-11D7DD68D2F0}"/>
    <dgm:cxn modelId="{010D91EF-0CFA-4D2D-ABAE-0F3B6208FFA7}" type="presOf" srcId="{FE58D628-7E37-4666-B164-2448DCFBDF91}" destId="{0ECF4DAC-E981-47F8-B8CA-F5A877FECB5B}"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E4C0CF2D-75A4-47FD-AD0F-561AEEB3DD2D}" type="presOf" srcId="{3D3A7A5F-7612-4502-80EE-35BD0498941E}" destId="{20460046-CC15-49B3-BFEF-C6F53ADA9A98}"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1DD3F4B0-2AA4-479B-8F8C-E44561783316}" srcId="{3D3A7A5F-7612-4502-80EE-35BD0498941E}" destId="{FE58D628-7E37-4666-B164-2448DCFBDF91}" srcOrd="1" destOrd="0" parTransId="{113EB5E0-8841-4B27-A935-4CDB0A7E8DBE}" sibTransId="{BD3F4772-7A91-4E01-8C83-E262CDC5F050}"/>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ts val="4000"/>
            </a:lnSpc>
            <a:spcBef>
              <a:spcPct val="0"/>
            </a:spcBef>
            <a:spcAft>
              <a:spcPts val="0"/>
            </a:spcAft>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zh-TW" sz="2400" b="1" kern="1200" dirty="0">
              <a:latin typeface="Adobe 繁黑體 Std B" pitchFamily="34" charset="-120"/>
              <a:ea typeface="Adobe 繁黑體 Std B" pitchFamily="34" charset="-120"/>
            </a:rPr>
            <a:t>A++ </a:t>
          </a:r>
          <a:r>
            <a:rPr lang="en-US" altLang="zh-TW" sz="2800" b="1" kern="1200" dirty="0">
              <a:latin typeface="Adobe 繁黑體 Std B" pitchFamily="34" charset="-120"/>
              <a:ea typeface="Adobe 繁黑體 Std B" pitchFamily="34" charset="-120"/>
            </a:rPr>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A</a:t>
          </a:r>
          <a:r>
            <a:rPr lang="en-US" altLang="zh-TW" sz="1800" b="1" kern="1200" dirty="0">
              <a:latin typeface="Adobe 繁黑體 Std B" pitchFamily="34" charset="-120"/>
              <a:ea typeface="Adobe 繁黑體 Std B" pitchFamily="34" charset="-120"/>
            </a:rPr>
            <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r>
            <a:rPr lang="en-US" altLang="zh-TW" sz="3200" b="1" kern="1200" dirty="0">
              <a:solidFill>
                <a:prstClr val="white"/>
              </a:solidFill>
              <a:latin typeface="Adobe 繁黑體 Std B" pitchFamily="34" charset="-120"/>
              <a:ea typeface="Adobe 繁黑體 Std B" pitchFamily="34" charset="-120"/>
              <a:cs typeface="+mn-cs"/>
            </a:rPr>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altLang="zh-TW" sz="2800" b="1" kern="1200" dirty="0">
              <a:latin typeface="Adobe 繁黑體 Std B" pitchFamily="34" charset="-120"/>
              <a:ea typeface="Adobe 繁黑體 Std B" pitchFamily="34" charset="-120"/>
            </a:rPr>
            <a:t>B++ </a:t>
          </a:r>
          <a:r>
            <a:rPr lang="en-US" altLang="zh-TW" sz="3600" b="1" kern="1200" dirty="0">
              <a:latin typeface="Adobe 繁黑體 Std B" pitchFamily="34" charset="-120"/>
              <a:ea typeface="Adobe 繁黑體 Std B" pitchFamily="34" charset="-120"/>
            </a:rPr>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r>
            <a:rPr lang="en-US" altLang="zh-TW" sz="2000" b="1" kern="1200" dirty="0">
              <a:latin typeface="Adobe 繁黑體 Std B" pitchFamily="34" charset="-120"/>
              <a:ea typeface="Adobe 繁黑體 Std B" pitchFamily="34" charset="-120"/>
            </a:rPr>
            <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n-US" altLang="zh-TW" sz="3200" b="1" kern="1200" dirty="0">
              <a:latin typeface="Adobe 繁黑體 Std B" pitchFamily="34" charset="-120"/>
              <a:ea typeface="Adobe 繁黑體 Std B" pitchFamily="34" charset="-120"/>
            </a:rPr>
            <a:t>B</a:t>
          </a:r>
          <a:r>
            <a:rPr lang="en-US" altLang="zh-TW" sz="1800" b="1" kern="1200" dirty="0">
              <a:latin typeface="Adobe 繁黑體 Std B" pitchFamily="34" charset="-120"/>
              <a:ea typeface="Adobe 繁黑體 Std B" pitchFamily="34" charset="-120"/>
            </a:rPr>
            <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24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考試分發</a:t>
          </a:r>
          <a:r>
            <a:rPr lang="en-US" altLang="zh-TW" sz="2800" kern="1200" dirty="0">
              <a:latin typeface="標楷體" pitchFamily="65" charset="-120"/>
              <a:ea typeface="標楷體" pitchFamily="65" charset="-120"/>
            </a:rPr>
            <a:t>-2</a:t>
          </a:r>
          <a:r>
            <a:rPr lang="zh-TW" altLang="en-US" sz="2800" kern="1200" dirty="0">
              <a:latin typeface="標楷體" pitchFamily="65" charset="-120"/>
              <a:ea typeface="標楷體" pitchFamily="65" charset="-120"/>
            </a:rPr>
            <a:t>班</a:t>
          </a:r>
          <a:endParaRPr lang="en-US" altLang="zh-TW" sz="2800" kern="1200" dirty="0">
            <a:latin typeface="標楷體" pitchFamily="65" charset="-120"/>
            <a:ea typeface="標楷體" pitchFamily="65" charset="-120"/>
          </a:endParaRPr>
        </a:p>
        <a:p>
          <a:pPr lvl="0" algn="ctr" defTabSz="1244600">
            <a:lnSpc>
              <a:spcPct val="90000"/>
            </a:lnSpc>
            <a:spcBef>
              <a:spcPct val="0"/>
            </a:spcBef>
            <a:spcAft>
              <a:spcPct val="35000"/>
            </a:spcAft>
          </a:pPr>
          <a:r>
            <a:rPr lang="en-US" altLang="zh-TW" sz="2800" kern="1200" dirty="0">
              <a:latin typeface="標楷體" pitchFamily="65" charset="-120"/>
              <a:ea typeface="標楷體" pitchFamily="65" charset="-120"/>
            </a:rPr>
            <a:t>50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1"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-88</a:t>
          </a:r>
          <a:r>
            <a:rPr lang="zh-TW" altLang="en-US" sz="2800" kern="1200" dirty="0">
              <a:latin typeface="標楷體" pitchFamily="65" charset="-120"/>
              <a:ea typeface="標楷體" pitchFamily="65" charset="-120"/>
            </a:rPr>
            <a:t>班</a:t>
          </a:r>
          <a:r>
            <a:rPr lang="en-US" altLang="zh-TW" sz="2800" kern="1200" dirty="0">
              <a:latin typeface="標楷體" pitchFamily="65" charset="-120"/>
              <a:ea typeface="標楷體" pitchFamily="65" charset="-120"/>
            </a:rPr>
            <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2446</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r>
            <a:rPr lang="en-US" altLang="zh-TW" sz="2800" kern="1200" dirty="0">
              <a:latin typeface="標楷體" pitchFamily="65" charset="-120"/>
              <a:ea typeface="標楷體" pitchFamily="65" charset="-120"/>
            </a:rPr>
            <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l" defTabSz="1066800">
            <a:lnSpc>
              <a:spcPct val="90000"/>
            </a:lnSpc>
            <a:spcBef>
              <a:spcPct val="0"/>
            </a:spcBef>
            <a:spcAft>
              <a:spcPct val="35000"/>
            </a:spcAft>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r>
            <a:rPr lang="en-US" altLang="zh-TW" sz="2400" kern="1200" dirty="0">
              <a:latin typeface="標楷體" pitchFamily="65" charset="-120"/>
              <a:ea typeface="標楷體" pitchFamily="65" charset="-120"/>
            </a:rPr>
            <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r>
            <a:rPr lang="en-US" altLang="zh-TW" sz="2400" kern="1200" dirty="0">
              <a:latin typeface="標楷體" pitchFamily="65" charset="-120"/>
              <a:ea typeface="標楷體" pitchFamily="65" charset="-120"/>
            </a:rPr>
            <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r>
            <a:rPr lang="en-US" altLang="zh-TW" sz="2400" kern="1200" dirty="0">
              <a:latin typeface="標楷體" pitchFamily="65" charset="-120"/>
              <a:ea typeface="標楷體" pitchFamily="65" charset="-120"/>
            </a:rPr>
            <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altLang="zh-TW" sz="2000" kern="1200" dirty="0">
              <a:latin typeface="標楷體" pitchFamily="65" charset="-120"/>
              <a:ea typeface="標楷體" pitchFamily="65" charset="-120"/>
            </a:rPr>
            <a:t>113</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lvl="0" algn="l" defTabSz="1955800">
            <a:lnSpc>
              <a:spcPct val="90000"/>
            </a:lnSpc>
            <a:spcBef>
              <a:spcPct val="0"/>
            </a:spcBef>
            <a:spcAft>
              <a:spcPct val="35000"/>
            </a:spcAft>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lvl="0" algn="l" defTabSz="1955800">
            <a:lnSpc>
              <a:spcPct val="90000"/>
            </a:lnSpc>
            <a:spcBef>
              <a:spcPct val="0"/>
            </a:spcBef>
            <a:spcAft>
              <a:spcPct val="35000"/>
            </a:spcAft>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6015539" y="3253399"/>
        <a:ext cx="1431882" cy="11138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l"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100000"/>
            </a:lnSpc>
            <a:spcBef>
              <a:spcPct val="0"/>
            </a:spcBef>
            <a:spcAft>
              <a:spcPts val="0"/>
            </a:spcAft>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lvl="0" algn="ctr" defTabSz="1066800">
            <a:lnSpc>
              <a:spcPct val="100000"/>
            </a:lnSpc>
            <a:spcBef>
              <a:spcPct val="0"/>
            </a:spcBef>
            <a:spcAft>
              <a:spcPts val="0"/>
            </a:spcAft>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適性入學</a:t>
          </a:r>
          <a:r>
            <a:rPr lang="en-US" altLang="zh-TW" sz="2400" kern="1200" dirty="0">
              <a:latin typeface="Adobe 繁黑體 Std B" pitchFamily="34" charset="-120"/>
              <a:ea typeface="Adobe 繁黑體 Std B" pitchFamily="34" charset="-120"/>
            </a:rPr>
            <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rgbClr val="FF0000"/>
              </a:solidFill>
              <a:latin typeface="Adobe 繁黑體 Std B" pitchFamily="34" charset="-120"/>
              <a:ea typeface="Adobe 繁黑體 Std B" pitchFamily="34" charset="-120"/>
            </a:rPr>
            <a:t>志願體驗</a:t>
          </a:r>
          <a:r>
            <a:rPr lang="en-US" altLang="zh-TW" sz="2400" kern="1200" dirty="0">
              <a:solidFill>
                <a:srgbClr val="FF0000"/>
              </a:solidFill>
              <a:latin typeface="Adobe 繁黑體 Std B" pitchFamily="34" charset="-120"/>
              <a:ea typeface="Adobe 繁黑體 Std B" pitchFamily="34" charset="-120"/>
            </a:rPr>
            <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solidFill>
                <a:srgbClr val="FF0000"/>
              </a:solidFill>
              <a:latin typeface="Adobe 繁黑體 Std B" pitchFamily="34" charset="-120"/>
              <a:ea typeface="Adobe 繁黑體 Std B" pitchFamily="34" charset="-120"/>
            </a:rPr>
            <a:t>檢測</a:t>
          </a:r>
          <a:r>
            <a:rPr lang="en-US" altLang="zh-TW" sz="2400" kern="1200" dirty="0">
              <a:solidFill>
                <a:srgbClr val="FF0000"/>
              </a:solidFill>
              <a:latin typeface="Adobe 繁黑體 Std B" pitchFamily="34" charset="-120"/>
              <a:ea typeface="Adobe 繁黑體 Std B" pitchFamily="34" charset="-120"/>
            </a:rPr>
            <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lvl="0" algn="l" defTabSz="1422400">
            <a:lnSpc>
              <a:spcPct val="90000"/>
            </a:lnSpc>
            <a:spcBef>
              <a:spcPct val="0"/>
            </a:spcBef>
            <a:spcAft>
              <a:spcPct val="35000"/>
            </a:spcAft>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lvl="0" algn="l" defTabSz="1600200">
            <a:lnSpc>
              <a:spcPts val="4000"/>
            </a:lnSpc>
            <a:spcBef>
              <a:spcPct val="0"/>
            </a:spcBef>
            <a:spcAft>
              <a:spcPts val="0"/>
            </a:spcAft>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lvl="0" algn="l" defTabSz="1600200">
            <a:lnSpc>
              <a:spcPct val="90000"/>
            </a:lnSpc>
            <a:spcBef>
              <a:spcPct val="0"/>
            </a:spcBef>
            <a:spcAft>
              <a:spcPct val="35000"/>
            </a:spcAft>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lvl="0" algn="l" defTabSz="1778000" rtl="0">
            <a:lnSpc>
              <a:spcPct val="90000"/>
            </a:lnSpc>
            <a:spcBef>
              <a:spcPct val="0"/>
            </a:spcBef>
            <a:spcAft>
              <a:spcPct val="35000"/>
            </a:spcAft>
          </a:pPr>
          <a:r>
            <a:rPr lang="zh-TW" sz="4000" b="1" kern="1200" dirty="0">
              <a:latin typeface="微軟正黑體" pitchFamily="34" charset="-120"/>
              <a:ea typeface="微軟正黑體" pitchFamily="34" charset="-120"/>
            </a:rPr>
            <a:t>掌握外部因素</a:t>
          </a:r>
          <a:r>
            <a:rPr lang="en-US" altLang="zh-TW" sz="4000" b="1" kern="1200" dirty="0">
              <a:latin typeface="微軟正黑體" pitchFamily="34" charset="-120"/>
              <a:ea typeface="微軟正黑體" pitchFamily="34" charset="-120"/>
            </a:rPr>
            <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lvl="0" algn="l" defTabSz="1422400">
            <a:lnSpc>
              <a:spcPct val="90000"/>
            </a:lnSpc>
            <a:spcBef>
              <a:spcPct val="0"/>
            </a:spcBef>
            <a:spcAft>
              <a:spcPct val="35000"/>
            </a:spcAft>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lvl="0" algn="l" defTabSz="1066800">
            <a:lnSpc>
              <a:spcPct val="90000"/>
            </a:lnSpc>
            <a:spcBef>
              <a:spcPct val="0"/>
            </a:spcBef>
            <a:spcAft>
              <a:spcPct val="35000"/>
            </a:spcAft>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lvl="0" algn="l" defTabSz="1422400">
            <a:lnSpc>
              <a:spcPct val="90000"/>
            </a:lnSpc>
            <a:spcBef>
              <a:spcPct val="0"/>
            </a:spcBef>
            <a:spcAft>
              <a:spcPct val="35000"/>
            </a:spcAft>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lvl="0" algn="l" defTabSz="1200150">
            <a:lnSpc>
              <a:spcPct val="90000"/>
            </a:lnSpc>
            <a:spcBef>
              <a:spcPct val="0"/>
            </a:spcBef>
            <a:spcAft>
              <a:spcPct val="35000"/>
            </a:spcAft>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lvl="0" algn="l" defTabSz="1066800">
            <a:lnSpc>
              <a:spcPct val="90000"/>
            </a:lnSpc>
            <a:spcBef>
              <a:spcPct val="0"/>
            </a:spcBef>
            <a:spcAft>
              <a:spcPct val="35000"/>
            </a:spcAft>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lvl="0" algn="l" defTabSz="1066800">
            <a:lnSpc>
              <a:spcPct val="90000"/>
            </a:lnSpc>
            <a:spcBef>
              <a:spcPct val="0"/>
            </a:spcBef>
            <a:spcAft>
              <a:spcPct val="35000"/>
            </a:spcAft>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lvl="0" algn="l" defTabSz="1200150">
            <a:lnSpc>
              <a:spcPct val="90000"/>
            </a:lnSpc>
            <a:spcBef>
              <a:spcPct val="0"/>
            </a:spcBef>
            <a:spcAft>
              <a:spcPct val="35000"/>
            </a:spcAft>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lvl="0" algn="l" defTabSz="1244600">
            <a:lnSpc>
              <a:spcPct val="90000"/>
            </a:lnSpc>
            <a:spcBef>
              <a:spcPct val="0"/>
            </a:spcBef>
            <a:spcAft>
              <a:spcPct val="35000"/>
            </a:spcAft>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lvl="0" algn="l" defTabSz="1155700">
            <a:lnSpc>
              <a:spcPct val="90000"/>
            </a:lnSpc>
            <a:spcBef>
              <a:spcPct val="0"/>
            </a:spcBef>
            <a:spcAft>
              <a:spcPct val="35000"/>
            </a:spcAft>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lvl="0" algn="l" defTabSz="1778000" rtl="0">
            <a:lnSpc>
              <a:spcPct val="90000"/>
            </a:lnSpc>
            <a:spcBef>
              <a:spcPct val="0"/>
            </a:spcBef>
            <a:spcAft>
              <a:spcPct val="35000"/>
            </a:spcAft>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539567-1F23-4E76-A758-5A862BB9EFFC}">
      <dsp:nvSpPr>
        <dsp:cNvPr id="0" name=""/>
        <dsp:cNvSpPr/>
      </dsp:nvSpPr>
      <dsp:spPr>
        <a:xfrm>
          <a:off x="2292934" y="0"/>
          <a:ext cx="1534272" cy="1736990"/>
        </a:xfrm>
        <a:prstGeom prst="rightArrow">
          <a:avLst>
            <a:gd name="adj1" fmla="val 75000"/>
            <a:gd name="adj2" fmla="val 50000"/>
          </a:avLst>
        </a:prstGeom>
        <a:solidFill>
          <a:srgbClr val="B1FFFF">
            <a:alpha val="90000"/>
          </a:srgbClr>
        </a:solidFill>
        <a:ln w="25400"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32</a:t>
          </a:r>
          <a:r>
            <a:rPr lang="zh-TW" altLang="en-US" sz="2000" b="1" u="sng" kern="1200" dirty="0">
              <a:solidFill>
                <a:schemeClr val="tx1"/>
              </a:solidFill>
            </a:rPr>
            <a:t>分</a:t>
          </a:r>
        </a:p>
        <a:p>
          <a:pPr marL="228600" lvl="1" indent="-228600" algn="ctr"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32</a:t>
          </a:r>
          <a:r>
            <a:rPr lang="zh-TW" altLang="en-US" sz="2000" kern="1200" dirty="0">
              <a:solidFill>
                <a:schemeClr val="tx1"/>
              </a:solidFill>
            </a:rPr>
            <a:t>分</a:t>
          </a:r>
        </a:p>
      </dsp:txBody>
      <dsp:txXfrm>
        <a:off x="2292934" y="217124"/>
        <a:ext cx="958920" cy="1302742"/>
      </dsp:txXfrm>
    </dsp:sp>
    <dsp:sp modelId="{50818BBC-F477-4D9E-837A-21259D15C457}">
      <dsp:nvSpPr>
        <dsp:cNvPr id="0" name=""/>
        <dsp:cNvSpPr/>
      </dsp:nvSpPr>
      <dsp:spPr>
        <a:xfrm>
          <a:off x="997" y="0"/>
          <a:ext cx="2291937"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適性輔導</a:t>
          </a:r>
        </a:p>
      </dsp:txBody>
      <dsp:txXfrm>
        <a:off x="85790" y="84793"/>
        <a:ext cx="2122351" cy="1567404"/>
      </dsp:txXfrm>
    </dsp:sp>
    <dsp:sp modelId="{B9BF2826-A93F-484E-809F-0952285A6A23}">
      <dsp:nvSpPr>
        <dsp:cNvPr id="0" name=""/>
        <dsp:cNvSpPr/>
      </dsp:nvSpPr>
      <dsp:spPr>
        <a:xfrm>
          <a:off x="2285214" y="1910689"/>
          <a:ext cx="1542135"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TW" altLang="en-US" sz="2000" b="1" u="sng" kern="1200" dirty="0">
              <a:solidFill>
                <a:schemeClr val="tx1"/>
              </a:solidFill>
            </a:rPr>
            <a:t>採計</a:t>
          </a:r>
          <a:r>
            <a:rPr lang="en-US" altLang="zh-TW" sz="2000" b="1" u="sng" kern="1200" dirty="0">
              <a:solidFill>
                <a:schemeClr val="tx1"/>
              </a:solidFill>
            </a:rPr>
            <a:t>35</a:t>
          </a:r>
          <a:r>
            <a:rPr lang="zh-TW" altLang="en-US" sz="2000" b="1" u="sng" kern="1200" dirty="0">
              <a:solidFill>
                <a:schemeClr val="tx1"/>
              </a:solidFill>
            </a:rPr>
            <a:t>分</a:t>
          </a:r>
        </a:p>
        <a:p>
          <a:pPr marL="228600" lvl="1" indent="-228600" algn="l" defTabSz="889000">
            <a:lnSpc>
              <a:spcPct val="90000"/>
            </a:lnSpc>
            <a:spcBef>
              <a:spcPct val="0"/>
            </a:spcBef>
            <a:spcAft>
              <a:spcPct val="15000"/>
            </a:spcAft>
            <a:buChar char="••"/>
          </a:pPr>
          <a:r>
            <a:rPr lang="zh-TW" altLang="en-US" sz="2000" kern="1200" dirty="0">
              <a:solidFill>
                <a:schemeClr val="tx1"/>
              </a:solidFill>
            </a:rPr>
            <a:t>總分</a:t>
          </a:r>
          <a:r>
            <a:rPr lang="en-US" altLang="zh-TW" sz="2000" kern="1200" dirty="0">
              <a:solidFill>
                <a:schemeClr val="tx1"/>
              </a:solidFill>
            </a:rPr>
            <a:t>42</a:t>
          </a:r>
          <a:r>
            <a:rPr lang="zh-TW" altLang="en-US" sz="2000" kern="1200" dirty="0">
              <a:solidFill>
                <a:schemeClr val="tx1"/>
              </a:solidFill>
            </a:rPr>
            <a:t>分</a:t>
          </a:r>
        </a:p>
      </dsp:txBody>
      <dsp:txXfrm>
        <a:off x="2285214" y="2127813"/>
        <a:ext cx="963834" cy="1302742"/>
      </dsp:txXfrm>
    </dsp:sp>
    <dsp:sp modelId="{09D89B46-01BD-4CE7-8FF2-34FB9ACC1234}">
      <dsp:nvSpPr>
        <dsp:cNvPr id="0" name=""/>
        <dsp:cNvSpPr/>
      </dsp:nvSpPr>
      <dsp:spPr>
        <a:xfrm>
          <a:off x="453" y="1957171"/>
          <a:ext cx="2284360"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多元學習</a:t>
          </a:r>
        </a:p>
      </dsp:txBody>
      <dsp:txXfrm>
        <a:off x="85246" y="2041964"/>
        <a:ext cx="2114774" cy="1567404"/>
      </dsp:txXfrm>
    </dsp:sp>
    <dsp:sp modelId="{413D0A37-9639-43F8-AAA7-6563C960F0FF}">
      <dsp:nvSpPr>
        <dsp:cNvPr id="0" name=""/>
        <dsp:cNvSpPr/>
      </dsp:nvSpPr>
      <dsp:spPr>
        <a:xfrm>
          <a:off x="2185500" y="3821378"/>
          <a:ext cx="1541149" cy="1736990"/>
        </a:xfrm>
        <a:prstGeom prst="rightArrow">
          <a:avLst>
            <a:gd name="adj1" fmla="val 75000"/>
            <a:gd name="adj2" fmla="val 50000"/>
          </a:avLst>
        </a:prstGeom>
        <a:solidFill>
          <a:srgbClr val="B1FFFF">
            <a:alpha val="90000"/>
          </a:srgbClr>
        </a:solidFill>
        <a:ln w="25400" cap="flat" cmpd="sng" algn="ctr">
          <a:solidFill>
            <a:srgbClr val="000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600" tIns="15240" rIns="0" bIns="15240" numCol="1" spcCol="1270" anchor="ctr" anchorCtr="0">
          <a:noAutofit/>
        </a:bodyPr>
        <a:lstStyle/>
        <a:p>
          <a:pPr marL="252000" lvl="1" indent="-228600" algn="r" defTabSz="1066800">
            <a:lnSpc>
              <a:spcPct val="90000"/>
            </a:lnSpc>
            <a:spcBef>
              <a:spcPct val="0"/>
            </a:spcBef>
            <a:spcAft>
              <a:spcPct val="15000"/>
            </a:spcAft>
            <a:buChar char="••"/>
          </a:pPr>
          <a:r>
            <a:rPr lang="en-US" altLang="zh-TW" sz="2400" kern="1200" dirty="0">
              <a:solidFill>
                <a:schemeClr val="tx1"/>
              </a:solidFill>
              <a:latin typeface="+mn-lt"/>
            </a:rPr>
            <a:t>33</a:t>
          </a:r>
          <a:r>
            <a:rPr lang="zh-TW" altLang="en-US" sz="2400" kern="1200" dirty="0">
              <a:solidFill>
                <a:schemeClr val="tx1"/>
              </a:solidFill>
              <a:latin typeface="+mn-lt"/>
            </a:rPr>
            <a:t>分</a:t>
          </a:r>
        </a:p>
      </dsp:txBody>
      <dsp:txXfrm>
        <a:off x="2185500" y="4038502"/>
        <a:ext cx="963218" cy="1302742"/>
      </dsp:txXfrm>
    </dsp:sp>
    <dsp:sp modelId="{BDD9785E-5988-4D9A-BEBF-25DE815D2930}">
      <dsp:nvSpPr>
        <dsp:cNvPr id="0" name=""/>
        <dsp:cNvSpPr/>
      </dsp:nvSpPr>
      <dsp:spPr>
        <a:xfrm>
          <a:off x="19506" y="3821378"/>
          <a:ext cx="2281591" cy="1736990"/>
        </a:xfrm>
        <a:prstGeom prst="roundRect">
          <a:avLst/>
        </a:prstGeom>
        <a:solidFill>
          <a:srgbClr val="00009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lvl="0" algn="ctr" defTabSz="1600200">
            <a:lnSpc>
              <a:spcPct val="90000"/>
            </a:lnSpc>
            <a:spcBef>
              <a:spcPct val="0"/>
            </a:spcBef>
            <a:spcAft>
              <a:spcPct val="35000"/>
            </a:spcAft>
          </a:pPr>
          <a:r>
            <a:rPr lang="zh-TW" altLang="en-US" sz="3600" b="1" kern="1200"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教育會考</a:t>
          </a:r>
        </a:p>
      </dsp:txBody>
      <dsp:txXfrm>
        <a:off x="104299" y="3906171"/>
        <a:ext cx="2112005" cy="156740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a:sp3d/>
      </dsp:spPr>
      <dsp:style>
        <a:lnRef idx="1">
          <a:schemeClr val="accent6"/>
        </a:lnRef>
        <a:fillRef idx="2">
          <a:schemeClr val="accent6"/>
        </a:fillRef>
        <a:effectRef idx="1">
          <a:schemeClr val="accent6"/>
        </a:effectRef>
        <a:fontRef idx="minor">
          <a:schemeClr val="dk1"/>
        </a:fontRef>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3.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2024/6/21</a:t>
            </a:fld>
            <a:endParaRPr lang="zh-TW" altLang="en-US"/>
          </a:p>
        </p:txBody>
      </p:sp>
      <p:sp>
        <p:nvSpPr>
          <p:cNvPr id="4" name="頁尾版面配置區 3">
            <a:extLst>
              <a:ext uri="{FF2B5EF4-FFF2-40B4-BE49-F238E27FC236}">
                <a16:creationId xmlns=""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3538623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6/21/2024</a:t>
            </a:fld>
            <a:endParaRPr lang="en-US"/>
          </a:p>
        </p:txBody>
      </p:sp>
      <p:sp>
        <p:nvSpPr>
          <p:cNvPr id="4" name="Slide Image Placeholder 3">
            <a:extLst>
              <a:ext uri="{FF2B5EF4-FFF2-40B4-BE49-F238E27FC236}">
                <a16:creationId xmlns=""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extLst>
      <p:ext uri="{BB962C8B-B14F-4D97-AF65-F5344CB8AC3E}">
        <p14:creationId xmlns:p14="http://schemas.microsoft.com/office/powerpoint/2010/main" val="2293938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985219" y="3228705"/>
            <a:ext cx="7886351" cy="3059117"/>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2662238" y="509588"/>
            <a:ext cx="4532312" cy="2549525"/>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985219" y="3228705"/>
            <a:ext cx="7886351" cy="3059117"/>
          </a:xfrm>
          <a:noFill/>
          <a:ln/>
        </p:spPr>
        <p:txBody>
          <a:bodyPr lIns="95546" tIns="95546" rIns="95546" bIns="95546" anchor="ctr"/>
          <a:lstStyle/>
          <a:p>
            <a:pPr>
              <a:spcBef>
                <a:spcPct val="0"/>
              </a:spcBef>
            </a:pPr>
            <a:endParaRPr lang="zh-TW" altLang="en-US" sz="1100"/>
          </a:p>
        </p:txBody>
      </p:sp>
      <p:sp>
        <p:nvSpPr>
          <p:cNvPr id="10243" name="Shape 88"/>
          <p:cNvSpPr>
            <a:spLocks noGrp="1" noRot="1" noChangeAspect="1" noTextEdit="1"/>
          </p:cNvSpPr>
          <p:nvPr>
            <p:ph type="sldImg" idx="2"/>
          </p:nvPr>
        </p:nvSpPr>
        <p:spPr>
          <a:xfrm>
            <a:off x="2662238" y="509588"/>
            <a:ext cx="4532312" cy="2549525"/>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4061757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2" name="Shape 87"/>
          <p:cNvSpPr>
            <a:spLocks noGrp="1"/>
          </p:cNvSpPr>
          <p:nvPr>
            <p:ph type="body" idx="1"/>
          </p:nvPr>
        </p:nvSpPr>
        <p:spPr>
          <a:xfrm>
            <a:off x="985219" y="3228705"/>
            <a:ext cx="7886351" cy="3059117"/>
          </a:xfrm>
          <a:noFill/>
          <a:ln/>
        </p:spPr>
        <p:txBody>
          <a:bodyPr lIns="95546" tIns="95546" rIns="95546" bIns="95546" anchor="ctr"/>
          <a:lstStyle/>
          <a:p>
            <a:pPr>
              <a:spcBef>
                <a:spcPct val="0"/>
              </a:spcBef>
            </a:pPr>
            <a:endParaRPr lang="zh-TW" altLang="en-US" sz="1100" dirty="0"/>
          </a:p>
        </p:txBody>
      </p:sp>
      <p:sp>
        <p:nvSpPr>
          <p:cNvPr id="10243" name="Shape 88"/>
          <p:cNvSpPr>
            <a:spLocks noGrp="1" noRot="1" noChangeAspect="1" noTextEdit="1"/>
          </p:cNvSpPr>
          <p:nvPr>
            <p:ph type="sldImg" idx="2"/>
          </p:nvPr>
        </p:nvSpPr>
        <p:spPr>
          <a:xfrm>
            <a:off x="2662238" y="509588"/>
            <a:ext cx="4532312" cy="2549525"/>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60000 65536"/>
              <a:gd name="T9" fmla="*/ 0 60000 65536"/>
              <a:gd name="T10" fmla="*/ 0 60000 65536"/>
              <a:gd name="T11" fmla="*/ 0 60000 65536"/>
              <a:gd name="T12" fmla="*/ 0 w 120000"/>
              <a:gd name="T13" fmla="*/ 0 h 120000"/>
              <a:gd name="T14" fmla="*/ 120000 w 120000"/>
              <a:gd name="T15" fmla="*/ 120000 h 120000"/>
            </a:gdLst>
            <a:ahLst/>
            <a:cxnLst>
              <a:cxn ang="T8">
                <a:pos x="T0" y="T1"/>
              </a:cxn>
              <a:cxn ang="T9">
                <a:pos x="T2" y="T3"/>
              </a:cxn>
              <a:cxn ang="T10">
                <a:pos x="T4" y="T5"/>
              </a:cxn>
              <a:cxn ang="T11">
                <a:pos x="T6" y="T7"/>
              </a:cxn>
            </a:cxnLst>
            <a:rect l="T12" t="T13" r="T14" b="T15"/>
            <a:pathLst>
              <a:path w="120000" h="120000" extrusionOk="0">
                <a:moveTo>
                  <a:pt x="0" y="0"/>
                </a:moveTo>
                <a:lnTo>
                  <a:pt x="120000" y="0"/>
                </a:lnTo>
                <a:lnTo>
                  <a:pt x="120000" y="120000"/>
                </a:lnTo>
                <a:lnTo>
                  <a:pt x="0" y="120000"/>
                </a:lnTo>
                <a:lnTo>
                  <a:pt x="0" y="0"/>
                </a:lnTo>
                <a:close/>
              </a:path>
            </a:pathLst>
          </a:custGeom>
          <a:noFill/>
          <a:ln cap="flat">
            <a:round/>
            <a:headEnd type="none" w="med" len="med"/>
            <a:tailEnd type="none" w="med" len="med"/>
          </a:ln>
        </p:spPr>
      </p:sp>
    </p:spTree>
    <p:extLst>
      <p:ext uri="{BB962C8B-B14F-4D97-AF65-F5344CB8AC3E}">
        <p14:creationId xmlns:p14="http://schemas.microsoft.com/office/powerpoint/2010/main" val="3771140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10</a:t>
            </a:fld>
            <a:endParaRPr kumimoji="0" lang="en-US" altLang="zh-TW" sz="1200">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5:notes"/>
          <p:cNvSpPr>
            <a:spLocks noGrp="1" noRot="1" noChangeAspect="1"/>
          </p:cNvSpPr>
          <p:nvPr>
            <p:ph type="sldImg" idx="2"/>
          </p:nvPr>
        </p:nvSpPr>
        <p:spPr>
          <a:xfrm>
            <a:off x="2662238" y="509588"/>
            <a:ext cx="4532312" cy="25495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5:notes"/>
          <p:cNvSpPr txBox="1">
            <a:spLocks noGrp="1"/>
          </p:cNvSpPr>
          <p:nvPr>
            <p:ph type="body" idx="1"/>
          </p:nvPr>
        </p:nvSpPr>
        <p:spPr>
          <a:xfrm>
            <a:off x="985679" y="3228896"/>
            <a:ext cx="7885430" cy="3058954"/>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None/>
            </a:pPr>
            <a:endParaRPr/>
          </a:p>
        </p:txBody>
      </p:sp>
      <p:sp>
        <p:nvSpPr>
          <p:cNvPr id="263" name="Google Shape;263;p5:notes"/>
          <p:cNvSpPr txBox="1">
            <a:spLocks noGrp="1"/>
          </p:cNvSpPr>
          <p:nvPr>
            <p:ph type="sldNum" idx="12"/>
          </p:nvPr>
        </p:nvSpPr>
        <p:spPr>
          <a:xfrm>
            <a:off x="5583232" y="6456611"/>
            <a:ext cx="4271275" cy="339884"/>
          </a:xfrm>
          <a:prstGeom prst="rect">
            <a:avLst/>
          </a:prstGeom>
          <a:noFill/>
          <a:ln>
            <a:noFill/>
          </a:ln>
        </p:spPr>
        <p:txBody>
          <a:bodyPr spcFirstLastPara="1" wrap="square" lIns="91425" tIns="45700" rIns="91425" bIns="45700" anchor="b" anchorCtr="0">
            <a:noAutofit/>
          </a:bodyPr>
          <a:lstStyle/>
          <a:p>
            <a:fld id="{00000000-1234-1234-1234-123412341234}" type="slidenum">
              <a:rPr lang="en-US" altLang="zh-TW"/>
              <a:pPr/>
              <a:t>26</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48</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50</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solidFill>
                  <a:prstClr val="black"/>
                </a:solidFill>
                <a:latin typeface="Calibri" panose="020F0502020204030204" pitchFamily="34" charset="0"/>
              </a:rPr>
              <a:pPr algn="r" eaLnBrk="1" hangingPunct="1"/>
              <a:t>62</a:t>
            </a:fld>
            <a:endParaRPr lang="en-US" altLang="zh-TW" sz="1200">
              <a:solidFill>
                <a:prstClr val="black"/>
              </a:solidFill>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solidFill>
                  <a:prstClr val="black"/>
                </a:solidFill>
                <a:latin typeface="Calibri" panose="020F0502020204030204" pitchFamily="34" charset="0"/>
              </a:rPr>
              <a:pPr algn="r" eaLnBrk="1" hangingPunct="1"/>
              <a:t>68</a:t>
            </a:fld>
            <a:endParaRPr lang="en-US" altLang="zh-TW" sz="1200">
              <a:solidFill>
                <a:prstClr val="black"/>
              </a:solidFill>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74</a:t>
            </a:fld>
            <a:endParaRPr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82</a:t>
            </a:fld>
            <a:endParaRPr lang="en-US" altLang="zh-TW"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92</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93</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94</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95</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96</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97</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98</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99</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100</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101</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102</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3780" name="投影片編號版面配置區 3">
            <a:extLst>
              <a:ext uri="{FF2B5EF4-FFF2-40B4-BE49-F238E27FC236}">
                <a16:creationId xmlns=""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103</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104</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107</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449549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117</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118</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jpg"/><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6/21/2024</a:t>
            </a:fld>
            <a:endParaRPr lang="en-US" dirty="0"/>
          </a:p>
        </p:txBody>
      </p:sp>
      <p:sp>
        <p:nvSpPr>
          <p:cNvPr id="5" name="Footer Placeholder 4">
            <a:extLst>
              <a:ext uri="{FF2B5EF4-FFF2-40B4-BE49-F238E27FC236}">
                <a16:creationId xmlns=""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6/21/2024</a:t>
            </a:fld>
            <a:endParaRPr lang="en-US" dirty="0"/>
          </a:p>
        </p:txBody>
      </p:sp>
      <p:sp>
        <p:nvSpPr>
          <p:cNvPr id="5" name="Footer Placeholder 4">
            <a:extLst>
              <a:ext uri="{FF2B5EF4-FFF2-40B4-BE49-F238E27FC236}">
                <a16:creationId xmlns=""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6/21/2024</a:t>
            </a:fld>
            <a:endParaRPr lang="en-US" dirty="0"/>
          </a:p>
        </p:txBody>
      </p:sp>
      <p:sp>
        <p:nvSpPr>
          <p:cNvPr id="6" name="Footer Placeholder 4">
            <a:extLst>
              <a:ext uri="{FF2B5EF4-FFF2-40B4-BE49-F238E27FC236}">
                <a16:creationId xmlns=""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6/21/2024</a:t>
            </a:fld>
            <a:endParaRPr lang="en-US" dirty="0"/>
          </a:p>
        </p:txBody>
      </p:sp>
      <p:sp>
        <p:nvSpPr>
          <p:cNvPr id="8" name="Footer Placeholder 4">
            <a:extLst>
              <a:ext uri="{FF2B5EF4-FFF2-40B4-BE49-F238E27FC236}">
                <a16:creationId xmlns=""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6/21/2024</a:t>
            </a:fld>
            <a:endParaRPr lang="en-US" dirty="0"/>
          </a:p>
        </p:txBody>
      </p:sp>
      <p:sp>
        <p:nvSpPr>
          <p:cNvPr id="4" name="Footer Placeholder 4">
            <a:extLst>
              <a:ext uri="{FF2B5EF4-FFF2-40B4-BE49-F238E27FC236}">
                <a16:creationId xmlns=""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6/21/2024</a:t>
            </a:fld>
            <a:endParaRPr lang="en-US" dirty="0"/>
          </a:p>
        </p:txBody>
      </p:sp>
      <p:sp>
        <p:nvSpPr>
          <p:cNvPr id="3" name="Footer Placeholder 4">
            <a:extLst>
              <a:ext uri="{FF2B5EF4-FFF2-40B4-BE49-F238E27FC236}">
                <a16:creationId xmlns=""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6/21/2024</a:t>
            </a:fld>
            <a:endParaRPr lang="en-US" dirty="0"/>
          </a:p>
        </p:txBody>
      </p:sp>
      <p:sp>
        <p:nvSpPr>
          <p:cNvPr id="6" name="Footer Placeholder 4">
            <a:extLst>
              <a:ext uri="{FF2B5EF4-FFF2-40B4-BE49-F238E27FC236}">
                <a16:creationId xmlns=""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6/21/2024</a:t>
            </a:fld>
            <a:endParaRPr lang="en-US" dirty="0"/>
          </a:p>
        </p:txBody>
      </p:sp>
      <p:sp>
        <p:nvSpPr>
          <p:cNvPr id="6" name="Footer Placeholder 4">
            <a:extLst>
              <a:ext uri="{FF2B5EF4-FFF2-40B4-BE49-F238E27FC236}">
                <a16:creationId xmlns=""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6/21/2024</a:t>
            </a:fld>
            <a:endParaRPr lang="en-US" dirty="0"/>
          </a:p>
        </p:txBody>
      </p:sp>
      <p:sp>
        <p:nvSpPr>
          <p:cNvPr id="5" name="Footer Placeholder 4">
            <a:extLst>
              <a:ext uri="{FF2B5EF4-FFF2-40B4-BE49-F238E27FC236}">
                <a16:creationId xmlns=""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6/21/2024</a:t>
            </a:fld>
            <a:endParaRPr lang="en-US" dirty="0"/>
          </a:p>
        </p:txBody>
      </p:sp>
      <p:sp>
        <p:nvSpPr>
          <p:cNvPr id="5" name="Footer Placeholder 4">
            <a:extLst>
              <a:ext uri="{FF2B5EF4-FFF2-40B4-BE49-F238E27FC236}">
                <a16:creationId xmlns=""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2024/6/21</a:t>
            </a:fld>
            <a:endParaRPr lang="zh-TW" altLang="en-US" dirty="0"/>
          </a:p>
        </p:txBody>
      </p:sp>
      <p:sp>
        <p:nvSpPr>
          <p:cNvPr id="8" name="頁尾版面配置區 4">
            <a:extLst>
              <a:ext uri="{FF2B5EF4-FFF2-40B4-BE49-F238E27FC236}">
                <a16:creationId xmlns=""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2024/6/21</a:t>
            </a:fld>
            <a:endParaRPr lang="zh-TW" altLang="en-US"/>
          </a:p>
        </p:txBody>
      </p:sp>
      <p:sp>
        <p:nvSpPr>
          <p:cNvPr id="9" name="頁尾版面配置區 4">
            <a:extLst>
              <a:ext uri="{FF2B5EF4-FFF2-40B4-BE49-F238E27FC236}">
                <a16:creationId xmlns=""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2024/6/21</a:t>
            </a:fld>
            <a:endParaRPr lang="zh-TW" altLang="en-US"/>
          </a:p>
        </p:txBody>
      </p:sp>
      <p:sp>
        <p:nvSpPr>
          <p:cNvPr id="11" name="頁尾版面配置區 4">
            <a:extLst>
              <a:ext uri="{FF2B5EF4-FFF2-40B4-BE49-F238E27FC236}">
                <a16:creationId xmlns=""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2024/6/21</a:t>
            </a:fld>
            <a:endParaRPr lang="zh-TW" altLang="en-US"/>
          </a:p>
        </p:txBody>
      </p:sp>
      <p:sp>
        <p:nvSpPr>
          <p:cNvPr id="7" name="頁尾版面配置區 4">
            <a:extLst>
              <a:ext uri="{FF2B5EF4-FFF2-40B4-BE49-F238E27FC236}">
                <a16:creationId xmlns=""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2024/6/21</a:t>
            </a:fld>
            <a:endParaRPr lang="zh-TW" altLang="en-US"/>
          </a:p>
        </p:txBody>
      </p:sp>
      <p:sp>
        <p:nvSpPr>
          <p:cNvPr id="6" name="頁尾版面配置區 4">
            <a:extLst>
              <a:ext uri="{FF2B5EF4-FFF2-40B4-BE49-F238E27FC236}">
                <a16:creationId xmlns=""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2024/6/21</a:t>
            </a:fld>
            <a:endParaRPr lang="zh-TW" altLang="en-US"/>
          </a:p>
        </p:txBody>
      </p:sp>
      <p:sp>
        <p:nvSpPr>
          <p:cNvPr id="9" name="頁尾版面配置區 4">
            <a:extLst>
              <a:ext uri="{FF2B5EF4-FFF2-40B4-BE49-F238E27FC236}">
                <a16:creationId xmlns=""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2024/6/21</a:t>
            </a:fld>
            <a:endParaRPr lang="zh-TW" altLang="en-US"/>
          </a:p>
        </p:txBody>
      </p:sp>
      <p:sp>
        <p:nvSpPr>
          <p:cNvPr id="9" name="頁尾版面配置區 4">
            <a:extLst>
              <a:ext uri="{FF2B5EF4-FFF2-40B4-BE49-F238E27FC236}">
                <a16:creationId xmlns=""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2024/6/21</a:t>
            </a:fld>
            <a:endParaRPr lang="zh-TW" altLang="en-US"/>
          </a:p>
        </p:txBody>
      </p:sp>
      <p:sp>
        <p:nvSpPr>
          <p:cNvPr id="9" name="頁尾版面配置區 4">
            <a:extLst>
              <a:ext uri="{FF2B5EF4-FFF2-40B4-BE49-F238E27FC236}">
                <a16:creationId xmlns=""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2024/6/21</a:t>
            </a:fld>
            <a:endParaRPr lang="zh-TW" altLang="en-US"/>
          </a:p>
        </p:txBody>
      </p:sp>
      <p:sp>
        <p:nvSpPr>
          <p:cNvPr id="11" name="頁尾版面配置區 4">
            <a:extLst>
              <a:ext uri="{FF2B5EF4-FFF2-40B4-BE49-F238E27FC236}">
                <a16:creationId xmlns=""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2024/6/21</a:t>
            </a:fld>
            <a:endParaRPr lang="zh-TW" altLang="en-US"/>
          </a:p>
        </p:txBody>
      </p:sp>
      <p:sp>
        <p:nvSpPr>
          <p:cNvPr id="7" name="頁尾版面配置區 4">
            <a:extLst>
              <a:ext uri="{FF2B5EF4-FFF2-40B4-BE49-F238E27FC236}">
                <a16:creationId xmlns=""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2024/6/21</a:t>
            </a:fld>
            <a:endParaRPr lang="zh-TW" altLang="en-US"/>
          </a:p>
        </p:txBody>
      </p:sp>
      <p:sp>
        <p:nvSpPr>
          <p:cNvPr id="6" name="頁尾版面配置區 4">
            <a:extLst>
              <a:ext uri="{FF2B5EF4-FFF2-40B4-BE49-F238E27FC236}">
                <a16:creationId xmlns=""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2024/6/21</a:t>
            </a:fld>
            <a:endParaRPr lang="zh-TW" altLang="en-US"/>
          </a:p>
        </p:txBody>
      </p:sp>
      <p:sp>
        <p:nvSpPr>
          <p:cNvPr id="9" name="頁尾版面配置區 4">
            <a:extLst>
              <a:ext uri="{FF2B5EF4-FFF2-40B4-BE49-F238E27FC236}">
                <a16:creationId xmlns=""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2024/6/21</a:t>
            </a:fld>
            <a:endParaRPr lang="zh-TW" altLang="en-US"/>
          </a:p>
        </p:txBody>
      </p:sp>
      <p:sp>
        <p:nvSpPr>
          <p:cNvPr id="9" name="頁尾版面配置區 4">
            <a:extLst>
              <a:ext uri="{FF2B5EF4-FFF2-40B4-BE49-F238E27FC236}">
                <a16:creationId xmlns=""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2024/6/21</a:t>
            </a:fld>
            <a:endParaRPr lang="zh-TW" altLang="en-US"/>
          </a:p>
        </p:txBody>
      </p:sp>
      <p:sp>
        <p:nvSpPr>
          <p:cNvPr id="8" name="頁尾版面配置區 4">
            <a:extLst>
              <a:ext uri="{FF2B5EF4-FFF2-40B4-BE49-F238E27FC236}">
                <a16:creationId xmlns=""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 xmlns:a16="http://schemas.microsoft.com/office/drawing/2014/main" id="{62D91556-CA71-41D4-B6EC-65E071BF67B5}"/>
              </a:ext>
            </a:extLst>
          </p:cNvPr>
          <p:cNvPicPr preferRelativeResize="0">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6" name="Footer Placeholder 5">
            <a:extLst>
              <a:ext uri="{FF2B5EF4-FFF2-40B4-BE49-F238E27FC236}">
                <a16:creationId xmlns=""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8" name="Footer Placeholder 7">
            <a:extLst>
              <a:ext uri="{FF2B5EF4-FFF2-40B4-BE49-F238E27FC236}">
                <a16:creationId xmlns=""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4" name="Footer Placeholder 3">
            <a:extLst>
              <a:ext uri="{FF2B5EF4-FFF2-40B4-BE49-F238E27FC236}">
                <a16:creationId xmlns=""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3" name="Footer Placeholder 2">
            <a:extLst>
              <a:ext uri="{FF2B5EF4-FFF2-40B4-BE49-F238E27FC236}">
                <a16:creationId xmlns=""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6" name="Footer Placeholder 5">
            <a:extLst>
              <a:ext uri="{FF2B5EF4-FFF2-40B4-BE49-F238E27FC236}">
                <a16:creationId xmlns=""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6" name="Footer Placeholder 5">
            <a:extLst>
              <a:ext uri="{FF2B5EF4-FFF2-40B4-BE49-F238E27FC236}">
                <a16:creationId xmlns=""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2024/6/21</a:t>
            </a:fld>
            <a:endParaRPr lang="zh-CN" altLang="en-US"/>
          </a:p>
        </p:txBody>
      </p:sp>
      <p:sp>
        <p:nvSpPr>
          <p:cNvPr id="4" name="頁尾版面配置區 3">
            <a:extLst>
              <a:ext uri="{FF2B5EF4-FFF2-40B4-BE49-F238E27FC236}">
                <a16:creationId xmlns=""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2024/6/21</a:t>
            </a:fld>
            <a:endParaRPr lang="zh-CN" altLang="en-US"/>
          </a:p>
        </p:txBody>
      </p:sp>
      <p:sp>
        <p:nvSpPr>
          <p:cNvPr id="5" name="页脚占位符 4">
            <a:extLst>
              <a:ext uri="{FF2B5EF4-FFF2-40B4-BE49-F238E27FC236}">
                <a16:creationId xmlns=""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2024/6/21</a:t>
            </a:fld>
            <a:endParaRPr lang="zh-CN" altLang="en-US"/>
          </a:p>
        </p:txBody>
      </p:sp>
      <p:sp>
        <p:nvSpPr>
          <p:cNvPr id="5" name="页脚占位符 4">
            <a:extLst>
              <a:ext uri="{FF2B5EF4-FFF2-40B4-BE49-F238E27FC236}">
                <a16:creationId xmlns=""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2024/6/21</a:t>
            </a:fld>
            <a:endParaRPr lang="zh-CN" altLang="en-US"/>
          </a:p>
        </p:txBody>
      </p:sp>
      <p:sp>
        <p:nvSpPr>
          <p:cNvPr id="5" name="页脚占位符 4">
            <a:extLst>
              <a:ext uri="{FF2B5EF4-FFF2-40B4-BE49-F238E27FC236}">
                <a16:creationId xmlns=""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2024/6/21</a:t>
            </a:fld>
            <a:endParaRPr lang="zh-CN" altLang="en-US"/>
          </a:p>
        </p:txBody>
      </p:sp>
      <p:sp>
        <p:nvSpPr>
          <p:cNvPr id="6" name="页脚占位符 4">
            <a:extLst>
              <a:ext uri="{FF2B5EF4-FFF2-40B4-BE49-F238E27FC236}">
                <a16:creationId xmlns=""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2024/6/21</a:t>
            </a:fld>
            <a:endParaRPr lang="zh-CN" altLang="en-US"/>
          </a:p>
        </p:txBody>
      </p:sp>
      <p:sp>
        <p:nvSpPr>
          <p:cNvPr id="3" name="页脚占位符 4">
            <a:extLst>
              <a:ext uri="{FF2B5EF4-FFF2-40B4-BE49-F238E27FC236}">
                <a16:creationId xmlns=""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3915220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80766825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6857003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291931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96213694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838986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2608892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0911541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9249548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7516355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0900063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4389377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標題投影片">
    <p:bg>
      <p:bgRef idx="1003">
        <a:schemeClr val="bg2"/>
      </p:bgRef>
    </p:bg>
    <p:spTree>
      <p:nvGrpSpPr>
        <p:cNvPr id="1" name=""/>
        <p:cNvGrpSpPr/>
        <p:nvPr/>
      </p:nvGrpSpPr>
      <p:grpSpPr>
        <a:xfrm>
          <a:off x="0" y="0"/>
          <a:ext cx="0" cy="0"/>
          <a:chOff x="0" y="0"/>
          <a:chExt cx="0" cy="0"/>
        </a:xfrm>
      </p:grpSpPr>
      <p:pic>
        <p:nvPicPr>
          <p:cNvPr id="9" name="圖片 8"/>
          <p:cNvPicPr>
            <a:picLocks noChangeAspect="1"/>
          </p:cNvPicPr>
          <p:nvPr/>
        </p:nvPicPr>
        <p:blipFill>
          <a:blip r:embed="rId2" cstate="email">
            <a:duotone>
              <a:schemeClr val="bg2"/>
              <a:srgbClr val="FFF1C1"/>
            </a:duotone>
            <a:lum bright="-10000" contrast="-40000"/>
            <a:extLst>
              <a:ext uri="{28A0092B-C50C-407E-A947-70E740481C1C}">
                <a14:useLocalDpi xmlns:a14="http://schemas.microsoft.com/office/drawing/2010/main"/>
              </a:ext>
            </a:extLst>
          </a:blip>
          <a:stretch>
            <a:fillRect/>
          </a:stretch>
        </p:blipFill>
        <p:spPr>
          <a:xfrm>
            <a:off x="26" y="5214950"/>
            <a:ext cx="1962897" cy="1643050"/>
          </a:xfrm>
          <a:prstGeom prst="rect">
            <a:avLst/>
          </a:prstGeom>
          <a:noFill/>
          <a:ln>
            <a:noFill/>
          </a:ln>
        </p:spPr>
      </p:pic>
      <p:sp>
        <p:nvSpPr>
          <p:cNvPr id="2" name="標題 1"/>
          <p:cNvSpPr>
            <a:spLocks noGrp="1"/>
          </p:cNvSpPr>
          <p:nvPr>
            <p:ph type="ctrTitle"/>
          </p:nvPr>
        </p:nvSpPr>
        <p:spPr>
          <a:xfrm>
            <a:off x="914400" y="1214435"/>
            <a:ext cx="10363200" cy="1470025"/>
          </a:xfrm>
        </p:spPr>
        <p:txBody>
          <a:bodyPr/>
          <a:lstStyle>
            <a:lvl1pPr algn="ctr">
              <a:defRPr sz="4800"/>
            </a:lvl1pPr>
          </a:lstStyle>
          <a:p>
            <a:r>
              <a:rPr kumimoji="0" lang="zh-TW" altLang="en-US" smtClean="0"/>
              <a:t>按一下以編輯母片標題樣式</a:t>
            </a:r>
            <a:endParaRPr kumimoji="0" lang="en-US"/>
          </a:p>
        </p:txBody>
      </p:sp>
      <p:sp>
        <p:nvSpPr>
          <p:cNvPr id="3" name="副標題 2"/>
          <p:cNvSpPr>
            <a:spLocks noGrp="1"/>
          </p:cNvSpPr>
          <p:nvPr>
            <p:ph type="subTitle" idx="1"/>
          </p:nvPr>
        </p:nvSpPr>
        <p:spPr>
          <a:xfrm>
            <a:off x="2028980" y="2759597"/>
            <a:ext cx="8134045" cy="1740989"/>
          </a:xfrm>
        </p:spPr>
        <p:txBody>
          <a:bodyPr anchor="t"/>
          <a:lstStyle>
            <a:lvl1pPr marL="0" indent="0" algn="ctr">
              <a:buNone/>
              <a:defRPr lang="zh-CN" altLang="en-US" dirty="0">
                <a:effectLst/>
              </a:defRPr>
            </a:lvl1pPr>
            <a:lvl2pPr marL="456607" indent="0" algn="ctr">
              <a:buNone/>
              <a:defRPr>
                <a:solidFill>
                  <a:schemeClr val="tx1">
                    <a:tint val="75000"/>
                  </a:schemeClr>
                </a:solidFill>
              </a:defRPr>
            </a:lvl2pPr>
            <a:lvl3pPr marL="913214" indent="0" algn="ctr">
              <a:buNone/>
              <a:defRPr>
                <a:solidFill>
                  <a:schemeClr val="tx1">
                    <a:tint val="75000"/>
                  </a:schemeClr>
                </a:solidFill>
              </a:defRPr>
            </a:lvl3pPr>
            <a:lvl4pPr marL="1369822" indent="0" algn="ctr">
              <a:buNone/>
              <a:defRPr>
                <a:solidFill>
                  <a:schemeClr val="tx1">
                    <a:tint val="75000"/>
                  </a:schemeClr>
                </a:solidFill>
              </a:defRPr>
            </a:lvl4pPr>
            <a:lvl5pPr marL="1826428" indent="0" algn="ctr">
              <a:buNone/>
              <a:defRPr>
                <a:solidFill>
                  <a:schemeClr val="tx1">
                    <a:tint val="75000"/>
                  </a:schemeClr>
                </a:solidFill>
              </a:defRPr>
            </a:lvl5pPr>
            <a:lvl6pPr marL="2283034" indent="0" algn="ctr">
              <a:buNone/>
              <a:defRPr>
                <a:solidFill>
                  <a:schemeClr val="tx1">
                    <a:tint val="75000"/>
                  </a:schemeClr>
                </a:solidFill>
              </a:defRPr>
            </a:lvl6pPr>
            <a:lvl7pPr marL="2739643" indent="0" algn="ctr">
              <a:buNone/>
              <a:defRPr>
                <a:solidFill>
                  <a:schemeClr val="tx1">
                    <a:tint val="75000"/>
                  </a:schemeClr>
                </a:solidFill>
              </a:defRPr>
            </a:lvl7pPr>
            <a:lvl8pPr marL="3196250" indent="0" algn="ctr">
              <a:buNone/>
              <a:defRPr>
                <a:solidFill>
                  <a:schemeClr val="tx1">
                    <a:tint val="75000"/>
                  </a:schemeClr>
                </a:solidFill>
              </a:defRPr>
            </a:lvl8pPr>
            <a:lvl9pPr marL="3652859" indent="0" algn="ctr">
              <a:buNone/>
              <a:defRPr>
                <a:solidFill>
                  <a:schemeClr val="tx1">
                    <a:tint val="75000"/>
                  </a:schemeClr>
                </a:solidFill>
              </a:defRPr>
            </a:lvl9pPr>
          </a:lstStyle>
          <a:p>
            <a:r>
              <a:rPr kumimoji="0" lang="zh-TW" altLang="en-US" smtClean="0"/>
              <a:t>按一下以編輯母片副標題樣式</a:t>
            </a:r>
            <a:endParaRPr kumimoji="0" lang="en-US"/>
          </a:p>
        </p:txBody>
      </p:sp>
      <p:sp>
        <p:nvSpPr>
          <p:cNvPr id="4" name="日期版面配置區 3"/>
          <p:cNvSpPr>
            <a:spLocks noGrp="1"/>
          </p:cNvSpPr>
          <p:nvPr>
            <p:ph type="dt" sz="half" idx="10"/>
          </p:nvPr>
        </p:nvSpPr>
        <p:spPr/>
        <p:txBody>
          <a:bodyPr/>
          <a:lstStyle/>
          <a:p>
            <a:fld id="{382727A4-F97A-4C4B-8A87-556224F8E8AE}" type="datetime1">
              <a:rPr lang="en-US" altLang="zh-TW" smtClean="0">
                <a:solidFill>
                  <a:prstClr val="white"/>
                </a:solidFill>
              </a:rPr>
              <a:pPr/>
              <a:t>6/21/2024</a:t>
            </a:fld>
            <a:endParaRPr lang="zh-TW" altLang="en-US">
              <a:solidFill>
                <a:prstClr val="white"/>
              </a:solidFill>
            </a:endParaRPr>
          </a:p>
        </p:txBody>
      </p:sp>
      <p:sp>
        <p:nvSpPr>
          <p:cNvPr id="5" name="頁尾版面配置區 4"/>
          <p:cNvSpPr>
            <a:spLocks noGrp="1"/>
          </p:cNvSpPr>
          <p:nvPr>
            <p:ph type="ftr" sz="quarter" idx="11"/>
          </p:nvPr>
        </p:nvSpPr>
        <p:spPr/>
        <p:txBody>
          <a:bodyPr/>
          <a:lstStyle/>
          <a:p>
            <a:endParaRPr lang="zh-TW" altLang="en-US">
              <a:solidFill>
                <a:prstClr val="white"/>
              </a:solidFill>
            </a:endParaRPr>
          </a:p>
        </p:txBody>
      </p:sp>
      <p:sp>
        <p:nvSpPr>
          <p:cNvPr id="6" name="投影片編號版面配置區 5"/>
          <p:cNvSpPr>
            <a:spLocks noGrp="1"/>
          </p:cNvSpPr>
          <p:nvPr>
            <p:ph type="sldNum" sz="quarter" idx="12"/>
          </p:nvPr>
        </p:nvSpPr>
        <p:spPr/>
        <p:txBody>
          <a:bodyPr/>
          <a:lstStyle/>
          <a:p>
            <a:fld id="{EAB534A1-6402-488B-A652-E469620D7916}" type="slidenum">
              <a:rPr lang="en-US" altLang="zh-TW" smtClean="0">
                <a:solidFill>
                  <a:srgbClr val="33BD56">
                    <a:shade val="75000"/>
                  </a:srgbClr>
                </a:solidFill>
              </a:rPr>
              <a:pPr/>
              <a:t>‹#›</a:t>
            </a:fld>
            <a:endParaRPr lang="zh-TW" altLang="en-US">
              <a:solidFill>
                <a:srgbClr val="33BD56">
                  <a:shade val="75000"/>
                </a:srgbClr>
              </a:solidFill>
            </a:endParaRPr>
          </a:p>
        </p:txBody>
      </p:sp>
    </p:spTree>
    <p:extLst>
      <p:ext uri="{BB962C8B-B14F-4D97-AF65-F5344CB8AC3E}">
        <p14:creationId xmlns:p14="http://schemas.microsoft.com/office/powerpoint/2010/main" val="166189455"/>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7" name="矩形 6"/>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lvl1pPr algn="l">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4297AA7D-3B69-4E48-962A-320C30A13814}" type="datetime1">
              <a:rPr lang="en-US" altLang="zh-TW" smtClean="0">
                <a:solidFill>
                  <a:prstClr val="white"/>
                </a:solidFill>
              </a:rPr>
              <a:pPr/>
              <a:t>6/21/2024</a:t>
            </a:fld>
            <a:endParaRPr lang="zh-TW" altLang="en-US">
              <a:solidFill>
                <a:prstClr val="white"/>
              </a:solidFill>
            </a:endParaRPr>
          </a:p>
        </p:txBody>
      </p:sp>
      <p:sp>
        <p:nvSpPr>
          <p:cNvPr id="5" name="頁尾版面配置區 4"/>
          <p:cNvSpPr>
            <a:spLocks noGrp="1"/>
          </p:cNvSpPr>
          <p:nvPr>
            <p:ph type="ftr" sz="quarter" idx="11"/>
          </p:nvPr>
        </p:nvSpPr>
        <p:spPr/>
        <p:txBody>
          <a:bodyPr/>
          <a:lstStyle/>
          <a:p>
            <a:endParaRPr lang="zh-TW" altLang="en-US">
              <a:solidFill>
                <a:prstClr val="white"/>
              </a:solidFill>
            </a:endParaRPr>
          </a:p>
        </p:txBody>
      </p:sp>
      <p:sp>
        <p:nvSpPr>
          <p:cNvPr id="6" name="投影片編號版面配置區 5"/>
          <p:cNvSpPr>
            <a:spLocks noGrp="1"/>
          </p:cNvSpPr>
          <p:nvPr>
            <p:ph type="sldNum" sz="quarter" idx="12"/>
          </p:nvPr>
        </p:nvSpPr>
        <p:spPr/>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8" name="圖片 7"/>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25357946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章節標題">
    <p:bg>
      <p:bgRef idx="1003">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963084" y="4143388"/>
            <a:ext cx="10363200" cy="1362075"/>
          </a:xfrm>
        </p:spPr>
        <p:txBody>
          <a:bodyPr anchor="t"/>
          <a:lstStyle>
            <a:lvl1pPr algn="l">
              <a:defRPr sz="4000" b="1" cap="all"/>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963084" y="2643204"/>
            <a:ext cx="10363200" cy="1500187"/>
          </a:xfrm>
        </p:spPr>
        <p:txBody>
          <a:bodyPr anchor="b"/>
          <a:lstStyle>
            <a:lvl1pPr marL="0" indent="0">
              <a:buNone/>
              <a:defRPr lang="zh-CN" altLang="en-US" sz="2800" smtClean="0">
                <a:effectLst/>
              </a:defRPr>
            </a:lvl1pPr>
            <a:lvl2pPr marL="456607" indent="0">
              <a:buNone/>
              <a:defRPr lang="zh-CN" altLang="en-US" sz="2400" smtClean="0">
                <a:effectLst/>
              </a:defRPr>
            </a:lvl2pPr>
            <a:lvl3pPr marL="913214" indent="0">
              <a:buNone/>
              <a:defRPr lang="zh-CN" altLang="en-US" sz="2000" smtClean="0">
                <a:effectLst/>
              </a:defRPr>
            </a:lvl3pPr>
            <a:lvl4pPr marL="1369822" indent="0">
              <a:buNone/>
              <a:defRPr lang="zh-CN" altLang="en-US" sz="1600" smtClean="0">
                <a:effectLst/>
              </a:defRPr>
            </a:lvl4pPr>
            <a:lvl5pPr marL="1826428" indent="0">
              <a:buNone/>
              <a:defRPr lang="zh-CN" altLang="en-US" sz="1400" dirty="0" smtClean="0">
                <a:effectLst/>
              </a:defRPr>
            </a:lvl5pPr>
            <a:lvl6pPr marL="2283034" indent="0">
              <a:buNone/>
              <a:defRPr sz="1400">
                <a:solidFill>
                  <a:schemeClr val="tx1">
                    <a:tint val="75000"/>
                  </a:schemeClr>
                </a:solidFill>
              </a:defRPr>
            </a:lvl6pPr>
            <a:lvl7pPr marL="2739643" indent="0">
              <a:buNone/>
              <a:defRPr sz="1400">
                <a:solidFill>
                  <a:schemeClr val="tx1">
                    <a:tint val="75000"/>
                  </a:schemeClr>
                </a:solidFill>
              </a:defRPr>
            </a:lvl7pPr>
            <a:lvl8pPr marL="3196250" indent="0">
              <a:buNone/>
              <a:defRPr sz="1400">
                <a:solidFill>
                  <a:schemeClr val="tx1">
                    <a:tint val="75000"/>
                  </a:schemeClr>
                </a:solidFill>
              </a:defRPr>
            </a:lvl8pPr>
            <a:lvl9pPr marL="3652859" indent="0">
              <a:buNone/>
              <a:defRPr sz="1400">
                <a:solidFill>
                  <a:schemeClr val="tx1">
                    <a:tint val="75000"/>
                  </a:schemeClr>
                </a:solidFill>
              </a:defRPr>
            </a:lvl9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5" name="頁尾版面配置區 4"/>
          <p:cNvSpPr>
            <a:spLocks noGrp="1"/>
          </p:cNvSpPr>
          <p:nvPr>
            <p:ph type="ftr" sz="quarter" idx="11"/>
          </p:nvPr>
        </p:nvSpPr>
        <p:spPr/>
        <p:txBody>
          <a:bodyPr/>
          <a:lstStyle/>
          <a:p>
            <a:pPr algn="l"/>
            <a:endParaRPr lang="zh-TW" altLang="en-US">
              <a:solidFill>
                <a:srgbClr val="FFFFFF"/>
              </a:solidFill>
            </a:endParaRPr>
          </a:p>
        </p:txBody>
      </p:sp>
      <p:sp>
        <p:nvSpPr>
          <p:cNvPr id="6" name="投影片編號版面配置區 5"/>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7" name="圖片 6"/>
          <p:cNvPicPr>
            <a:picLocks noChangeAspect="1"/>
          </p:cNvPicPr>
          <p:nvPr/>
        </p:nvPicPr>
        <p:blipFill>
          <a:blip r:embed="rId2">
            <a:duotone>
              <a:schemeClr val="bg2"/>
              <a:srgbClr val="FFF1C1"/>
            </a:duotone>
            <a:lum bright="-10000" contrast="-30000"/>
          </a:blip>
          <a:stretch>
            <a:fillRect/>
          </a:stretch>
        </p:blipFill>
        <p:spPr>
          <a:xfrm>
            <a:off x="9974181" y="0"/>
            <a:ext cx="2217819" cy="2357430"/>
          </a:xfrm>
          <a:prstGeom prst="rect">
            <a:avLst/>
          </a:prstGeom>
          <a:noFill/>
          <a:ln>
            <a:noFill/>
          </a:ln>
        </p:spPr>
      </p:pic>
    </p:spTree>
    <p:extLst>
      <p:ext uri="{BB962C8B-B14F-4D97-AF65-F5344CB8AC3E}">
        <p14:creationId xmlns:p14="http://schemas.microsoft.com/office/powerpoint/2010/main" val="3527851113"/>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矩形 7"/>
          <p:cNvSpPr/>
          <p:nvPr/>
        </p:nvSpPr>
        <p:spPr>
          <a:xfrm>
            <a:off x="0" y="0"/>
            <a:ext cx="8736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609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6197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95AFF23D-191B-43CC-B9CE-4EEF60B8AB49}" type="datetime1">
              <a:rPr lang="en-US" altLang="zh-TW" smtClean="0">
                <a:solidFill>
                  <a:prstClr val="white"/>
                </a:solidFill>
              </a:rPr>
              <a:pPr/>
              <a:t>6/21/2024</a:t>
            </a:fld>
            <a:endParaRPr lang="zh-TW" altLang="en-US">
              <a:solidFill>
                <a:prstClr val="white"/>
              </a:solidFill>
            </a:endParaRPr>
          </a:p>
        </p:txBody>
      </p:sp>
      <p:sp>
        <p:nvSpPr>
          <p:cNvPr id="6" name="頁尾版面配置區 5"/>
          <p:cNvSpPr>
            <a:spLocks noGrp="1"/>
          </p:cNvSpPr>
          <p:nvPr>
            <p:ph type="ftr" sz="quarter" idx="11"/>
          </p:nvPr>
        </p:nvSpPr>
        <p:spPr/>
        <p:txBody>
          <a:bodyPr/>
          <a:lstStyle/>
          <a:p>
            <a:endParaRPr lang="zh-TW" altLang="en-US">
              <a:solidFill>
                <a:prstClr val="white"/>
              </a:solidFill>
            </a:endParaRPr>
          </a:p>
        </p:txBody>
      </p:sp>
      <p:sp>
        <p:nvSpPr>
          <p:cNvPr id="7" name="投影片編號版面配置區 6"/>
          <p:cNvSpPr>
            <a:spLocks noGrp="1"/>
          </p:cNvSpPr>
          <p:nvPr>
            <p:ph type="sldNum" sz="quarter" idx="12"/>
          </p:nvPr>
        </p:nvSpPr>
        <p:spPr/>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9" name="圖片 8"/>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27956001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矩形 9"/>
          <p:cNvSpPr/>
          <p:nvPr/>
        </p:nvSpPr>
        <p:spPr>
          <a:xfrm>
            <a:off x="8" y="0"/>
            <a:ext cx="8544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09604" y="1535113"/>
            <a:ext cx="5386917" cy="639762"/>
          </a:xfrm>
        </p:spPr>
        <p:txBody>
          <a:bodyPr anchor="b"/>
          <a:lstStyle>
            <a:lvl1pPr marL="0" indent="0">
              <a:buNone/>
              <a:defRPr sz="2400" b="1"/>
            </a:lvl1pPr>
            <a:lvl2pPr marL="456607" indent="0">
              <a:buNone/>
              <a:defRPr sz="2000" b="1"/>
            </a:lvl2pPr>
            <a:lvl3pPr marL="913214" indent="0">
              <a:buNone/>
              <a:defRPr sz="1800" b="1"/>
            </a:lvl3pPr>
            <a:lvl4pPr marL="1369822" indent="0">
              <a:buNone/>
              <a:defRPr sz="1600" b="1"/>
            </a:lvl4pPr>
            <a:lvl5pPr marL="1826428" indent="0">
              <a:buNone/>
              <a:defRPr sz="1600" b="1"/>
            </a:lvl5pPr>
            <a:lvl6pPr marL="2283034" indent="0">
              <a:buNone/>
              <a:defRPr sz="1600" b="1"/>
            </a:lvl6pPr>
            <a:lvl7pPr marL="2739643" indent="0">
              <a:buNone/>
              <a:defRPr sz="1600" b="1"/>
            </a:lvl7pPr>
            <a:lvl8pPr marL="3196250" indent="0">
              <a:buNone/>
              <a:defRPr sz="1600" b="1"/>
            </a:lvl8pPr>
            <a:lvl9pPr marL="3652859" indent="0">
              <a:buNone/>
              <a:defRPr sz="1600" b="1"/>
            </a:lvl9pPr>
          </a:lstStyle>
          <a:p>
            <a:pPr lvl="0" eaLnBrk="1" latinLnBrk="0" hangingPunct="1"/>
            <a:r>
              <a:rPr kumimoji="0" lang="zh-TW" altLang="en-US" smtClean="0"/>
              <a:t>按一下以編輯母片文字樣式</a:t>
            </a:r>
          </a:p>
        </p:txBody>
      </p:sp>
      <p:sp>
        <p:nvSpPr>
          <p:cNvPr id="4" name="內容版面配置區 3"/>
          <p:cNvSpPr>
            <a:spLocks noGrp="1"/>
          </p:cNvSpPr>
          <p:nvPr>
            <p:ph sz="half" idx="2"/>
          </p:nvPr>
        </p:nvSpPr>
        <p:spPr>
          <a:xfrm>
            <a:off x="609604" y="217487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文字版面配置區 4"/>
          <p:cNvSpPr>
            <a:spLocks noGrp="1"/>
          </p:cNvSpPr>
          <p:nvPr>
            <p:ph type="body" sz="quarter" idx="3"/>
          </p:nvPr>
        </p:nvSpPr>
        <p:spPr>
          <a:xfrm>
            <a:off x="6193392" y="1535113"/>
            <a:ext cx="5389033" cy="639762"/>
          </a:xfrm>
        </p:spPr>
        <p:txBody>
          <a:bodyPr anchor="b"/>
          <a:lstStyle>
            <a:lvl1pPr marL="0" indent="0">
              <a:buNone/>
              <a:defRPr sz="2400" b="1"/>
            </a:lvl1pPr>
            <a:lvl2pPr marL="456607" indent="0">
              <a:buNone/>
              <a:defRPr sz="2000" b="1"/>
            </a:lvl2pPr>
            <a:lvl3pPr marL="913214" indent="0">
              <a:buNone/>
              <a:defRPr sz="1800" b="1"/>
            </a:lvl3pPr>
            <a:lvl4pPr marL="1369822" indent="0">
              <a:buNone/>
              <a:defRPr sz="1600" b="1"/>
            </a:lvl4pPr>
            <a:lvl5pPr marL="1826428" indent="0">
              <a:buNone/>
              <a:defRPr sz="1600" b="1"/>
            </a:lvl5pPr>
            <a:lvl6pPr marL="2283034" indent="0">
              <a:buNone/>
              <a:defRPr sz="1600" b="1"/>
            </a:lvl6pPr>
            <a:lvl7pPr marL="2739643" indent="0">
              <a:buNone/>
              <a:defRPr sz="1600" b="1"/>
            </a:lvl7pPr>
            <a:lvl8pPr marL="3196250" indent="0">
              <a:buNone/>
              <a:defRPr sz="1600" b="1"/>
            </a:lvl8pPr>
            <a:lvl9pPr marL="3652859" indent="0">
              <a:buNone/>
              <a:defRPr sz="1600" b="1"/>
            </a:lvl9pPr>
          </a:lstStyle>
          <a:p>
            <a:pPr lvl="0" eaLnBrk="1" latinLnBrk="0" hangingPunct="1"/>
            <a:r>
              <a:rPr kumimoji="0" lang="zh-TW" altLang="en-US" smtClean="0"/>
              <a:t>按一下以編輯母片文字樣式</a:t>
            </a:r>
          </a:p>
        </p:txBody>
      </p:sp>
      <p:sp>
        <p:nvSpPr>
          <p:cNvPr id="6" name="內容版面配置區 5"/>
          <p:cNvSpPr>
            <a:spLocks noGrp="1"/>
          </p:cNvSpPr>
          <p:nvPr>
            <p:ph sz="quarter" idx="4"/>
          </p:nvPr>
        </p:nvSpPr>
        <p:spPr>
          <a:xfrm>
            <a:off x="6193392" y="21748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8" name="頁尾版面配置區 7"/>
          <p:cNvSpPr>
            <a:spLocks noGrp="1"/>
          </p:cNvSpPr>
          <p:nvPr>
            <p:ph type="ftr" sz="quarter" idx="11"/>
          </p:nvPr>
        </p:nvSpPr>
        <p:spPr/>
        <p:txBody>
          <a:bodyPr/>
          <a:lstStyle/>
          <a:p>
            <a:pPr algn="l"/>
            <a:endParaRPr lang="zh-TW" altLang="en-US">
              <a:solidFill>
                <a:srgbClr val="FFFFFF"/>
              </a:solidFill>
            </a:endParaRPr>
          </a:p>
        </p:txBody>
      </p:sp>
      <p:sp>
        <p:nvSpPr>
          <p:cNvPr id="9" name="投影片編號版面配置區 8"/>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11" name="圖片 10"/>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389664886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矩形 5"/>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6D708DCE-233E-49F9-A534-ED99266BAB70}" type="datetime1">
              <a:rPr lang="en-US" altLang="zh-TW" smtClean="0">
                <a:solidFill>
                  <a:prstClr val="white"/>
                </a:solidFill>
              </a:rPr>
              <a:pPr/>
              <a:t>6/21/2024</a:t>
            </a:fld>
            <a:endParaRPr lang="zh-TW" altLang="en-US">
              <a:solidFill>
                <a:prstClr val="white"/>
              </a:solidFill>
            </a:endParaRPr>
          </a:p>
        </p:txBody>
      </p:sp>
      <p:sp>
        <p:nvSpPr>
          <p:cNvPr id="4" name="頁尾版面配置區 3"/>
          <p:cNvSpPr>
            <a:spLocks noGrp="1"/>
          </p:cNvSpPr>
          <p:nvPr>
            <p:ph type="ftr" sz="quarter" idx="11"/>
          </p:nvPr>
        </p:nvSpPr>
        <p:spPr/>
        <p:txBody>
          <a:bodyPr/>
          <a:lstStyle/>
          <a:p>
            <a:endParaRPr lang="zh-TW" altLang="en-US">
              <a:solidFill>
                <a:prstClr val="white"/>
              </a:solidFill>
            </a:endParaRPr>
          </a:p>
        </p:txBody>
      </p:sp>
      <p:sp>
        <p:nvSpPr>
          <p:cNvPr id="5" name="投影片編號版面配置區 4"/>
          <p:cNvSpPr>
            <a:spLocks noGrp="1"/>
          </p:cNvSpPr>
          <p:nvPr>
            <p:ph type="sldNum" sz="quarter" idx="12"/>
          </p:nvPr>
        </p:nvSpPr>
        <p:spPr/>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7" name="圖片 6"/>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10880699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日期版面配置區 1"/>
          <p:cNvSpPr>
            <a:spLocks noGrp="1"/>
          </p:cNvSpPr>
          <p:nvPr>
            <p:ph type="dt" sz="half" idx="10"/>
          </p:nvPr>
        </p:nvSpPr>
        <p:spPr/>
        <p:txBody>
          <a:bodyPr/>
          <a:lstStyle/>
          <a:p>
            <a:fld id="{8B806245-9154-4282-8727-727393EECB43}" type="datetime1">
              <a:rPr lang="en-US" altLang="zh-TW" smtClean="0">
                <a:solidFill>
                  <a:prstClr val="white"/>
                </a:solidFill>
              </a:rPr>
              <a:pPr/>
              <a:t>6/21/2024</a:t>
            </a:fld>
            <a:endParaRPr lang="zh-TW" altLang="en-US">
              <a:solidFill>
                <a:prstClr val="white"/>
              </a:solidFill>
            </a:endParaRPr>
          </a:p>
        </p:txBody>
      </p:sp>
      <p:sp>
        <p:nvSpPr>
          <p:cNvPr id="3" name="頁尾版面配置區 2"/>
          <p:cNvSpPr>
            <a:spLocks noGrp="1"/>
          </p:cNvSpPr>
          <p:nvPr>
            <p:ph type="ftr" sz="quarter" idx="11"/>
          </p:nvPr>
        </p:nvSpPr>
        <p:spPr/>
        <p:txBody>
          <a:bodyPr/>
          <a:lstStyle/>
          <a:p>
            <a:endParaRPr lang="zh-TW" altLang="en-US">
              <a:solidFill>
                <a:prstClr val="white"/>
              </a:solidFill>
            </a:endParaRPr>
          </a:p>
        </p:txBody>
      </p:sp>
      <p:sp>
        <p:nvSpPr>
          <p:cNvPr id="4" name="投影片編號版面配置區 3"/>
          <p:cNvSpPr>
            <a:spLocks noGrp="1"/>
          </p:cNvSpPr>
          <p:nvPr>
            <p:ph type="sldNum" sz="quarter" idx="12"/>
          </p:nvPr>
        </p:nvSpPr>
        <p:spPr/>
        <p:txBody>
          <a:bodyPr/>
          <a:lstStyle/>
          <a:p>
            <a:fld id="{E8C80D2A-EA4E-4A37-A9DF-772D0EA46EC5}" type="slidenum">
              <a:rPr lang="en-US" altLang="zh-TW" smtClean="0">
                <a:solidFill>
                  <a:srgbClr val="FFFFFF"/>
                </a:solidFill>
              </a:rPr>
              <a:pPr/>
              <a:t>‹#›</a:t>
            </a:fld>
            <a:endParaRPr lang="zh-TW" altLang="en-US">
              <a:solidFill>
                <a:srgbClr val="FFFFFF"/>
              </a:solidFill>
            </a:endParaRPr>
          </a:p>
        </p:txBody>
      </p:sp>
      <p:pic>
        <p:nvPicPr>
          <p:cNvPr id="6" name="圖片 5"/>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24056153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矩形 7"/>
          <p:cNvSpPr/>
          <p:nvPr/>
        </p:nvSpPr>
        <p:spPr>
          <a:xfrm>
            <a:off x="4" y="0"/>
            <a:ext cx="8976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a:xfrm>
            <a:off x="614907" y="5357826"/>
            <a:ext cx="10968300" cy="768028"/>
          </a:xfrm>
        </p:spPr>
        <p:txBody>
          <a:bodyPr anchor="ctr"/>
          <a:lstStyle>
            <a:lvl1pPr algn="ctr">
              <a:defRPr lang="zh-CN" altLang="en-US" sz="36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a:xfrm>
            <a:off x="613845" y="428611"/>
            <a:ext cx="6815667" cy="48577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文字版面配置區 3"/>
          <p:cNvSpPr>
            <a:spLocks noGrp="1"/>
          </p:cNvSpPr>
          <p:nvPr>
            <p:ph type="body" sz="half" idx="2"/>
          </p:nvPr>
        </p:nvSpPr>
        <p:spPr>
          <a:xfrm>
            <a:off x="7572127" y="1357298"/>
            <a:ext cx="4011084" cy="3929090"/>
          </a:xfrm>
        </p:spPr>
        <p:txBody>
          <a:bodyPr/>
          <a:lstStyle>
            <a:lvl1pPr marL="0" indent="0">
              <a:buNone/>
              <a:defRPr sz="1400"/>
            </a:lvl1pPr>
            <a:lvl2pPr marL="456607" indent="0">
              <a:buNone/>
              <a:defRPr sz="1200"/>
            </a:lvl2pPr>
            <a:lvl3pPr marL="913214" indent="0">
              <a:buNone/>
              <a:defRPr sz="1000"/>
            </a:lvl3pPr>
            <a:lvl4pPr marL="1369822" indent="0">
              <a:buNone/>
              <a:defRPr sz="900"/>
            </a:lvl4pPr>
            <a:lvl5pPr marL="1826428" indent="0">
              <a:buNone/>
              <a:defRPr sz="900"/>
            </a:lvl5pPr>
            <a:lvl6pPr marL="2283034" indent="0">
              <a:buNone/>
              <a:defRPr sz="900"/>
            </a:lvl6pPr>
            <a:lvl7pPr marL="2739643" indent="0">
              <a:buNone/>
              <a:defRPr sz="900"/>
            </a:lvl7pPr>
            <a:lvl8pPr marL="3196250" indent="0">
              <a:buNone/>
              <a:defRPr sz="900"/>
            </a:lvl8pPr>
            <a:lvl9pPr marL="3652859"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C1129E51-67EE-4875-B724-C967C8F85565}" type="datetime1">
              <a:rPr lang="en-US" altLang="zh-TW" smtClean="0">
                <a:solidFill>
                  <a:prstClr val="white"/>
                </a:solidFill>
              </a:rPr>
              <a:pPr/>
              <a:t>6/21/2024</a:t>
            </a:fld>
            <a:endParaRPr lang="zh-TW" altLang="en-US">
              <a:solidFill>
                <a:prstClr val="white"/>
              </a:solidFill>
            </a:endParaRPr>
          </a:p>
        </p:txBody>
      </p:sp>
      <p:sp>
        <p:nvSpPr>
          <p:cNvPr id="6" name="頁尾版面配置區 5"/>
          <p:cNvSpPr>
            <a:spLocks noGrp="1"/>
          </p:cNvSpPr>
          <p:nvPr>
            <p:ph type="ftr" sz="quarter" idx="11"/>
          </p:nvPr>
        </p:nvSpPr>
        <p:spPr/>
        <p:txBody>
          <a:bodyPr/>
          <a:lstStyle/>
          <a:p>
            <a:endParaRPr lang="zh-TW" altLang="en-US">
              <a:solidFill>
                <a:prstClr val="white"/>
              </a:solidFill>
            </a:endParaRPr>
          </a:p>
        </p:txBody>
      </p:sp>
      <p:sp>
        <p:nvSpPr>
          <p:cNvPr id="7" name="投影片編號版面配置區 6"/>
          <p:cNvSpPr>
            <a:spLocks noGrp="1"/>
          </p:cNvSpPr>
          <p:nvPr>
            <p:ph type="sldNum" sz="quarter" idx="12"/>
          </p:nvPr>
        </p:nvSpPr>
        <p:spPr/>
        <p:txBody>
          <a:bodyPr/>
          <a:lstStyle/>
          <a:p>
            <a:fld id="{E8C80D2A-EA4E-4A37-A9DF-772D0EA46EC5}" type="slidenum">
              <a:rPr lang="en-US" altLang="zh-TW" smtClean="0">
                <a:solidFill>
                  <a:srgbClr val="33BD56">
                    <a:shade val="75000"/>
                  </a:srgbClr>
                </a:solidFill>
              </a:rPr>
              <a:pPr/>
              <a:t>‹#›</a:t>
            </a:fld>
            <a:endParaRPr lang="zh-TW" altLang="en-US">
              <a:solidFill>
                <a:srgbClr val="33BD56">
                  <a:shade val="75000"/>
                </a:srgbClr>
              </a:solidFill>
            </a:endParaRPr>
          </a:p>
        </p:txBody>
      </p:sp>
      <p:pic>
        <p:nvPicPr>
          <p:cNvPr id="9" name="圖片 8"/>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167226798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矩形 7"/>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a:xfrm>
            <a:off x="927064" y="214290"/>
            <a:ext cx="9931469" cy="781052"/>
          </a:xfrm>
        </p:spPr>
        <p:txBody>
          <a:bodyPr anchor="ctr"/>
          <a:lstStyle>
            <a:lvl1pPr algn="ctr" rtl="0">
              <a:spcBef>
                <a:spcPct val="0"/>
              </a:spcBef>
              <a:buNone/>
              <a:defRPr sz="3600" b="0" kern="1200" spc="5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908020" y="1000108"/>
            <a:ext cx="9936480" cy="5214974"/>
          </a:xfrm>
          <a:prstGeom prst="snip2DiagRect">
            <a:avLst>
              <a:gd name="adj1" fmla="val 0"/>
              <a:gd name="adj2" fmla="val 17946"/>
            </a:avLst>
          </a:prstGeom>
        </p:spPr>
        <p:style>
          <a:lnRef idx="2">
            <a:schemeClr val="accent1"/>
          </a:lnRef>
          <a:fillRef idx="1">
            <a:schemeClr val="lt1"/>
          </a:fillRef>
          <a:effectRef idx="0">
            <a:schemeClr val="accent1"/>
          </a:effectRef>
          <a:fontRef idx="minor">
            <a:schemeClr val="dk1"/>
          </a:fontRef>
        </p:style>
        <p:txBody>
          <a:bodyPr/>
          <a:lstStyle>
            <a:lvl1pPr marL="0" indent="0">
              <a:buNone/>
              <a:defRPr sz="3200"/>
            </a:lvl1pPr>
            <a:lvl2pPr marL="456607" indent="0">
              <a:buNone/>
              <a:defRPr sz="2800"/>
            </a:lvl2pPr>
            <a:lvl3pPr marL="913214" indent="0">
              <a:buNone/>
              <a:defRPr sz="2400"/>
            </a:lvl3pPr>
            <a:lvl4pPr marL="1369822" indent="0">
              <a:buNone/>
              <a:defRPr sz="2000"/>
            </a:lvl4pPr>
            <a:lvl5pPr marL="1826428" indent="0">
              <a:buNone/>
              <a:defRPr sz="2000"/>
            </a:lvl5pPr>
            <a:lvl6pPr marL="2283034" indent="0">
              <a:buNone/>
              <a:defRPr sz="2000"/>
            </a:lvl6pPr>
            <a:lvl7pPr marL="2739643" indent="0">
              <a:buNone/>
              <a:defRPr sz="2000"/>
            </a:lvl7pPr>
            <a:lvl8pPr marL="3196250" indent="0">
              <a:buNone/>
              <a:defRPr sz="2000"/>
            </a:lvl8pPr>
            <a:lvl9pPr marL="3652859" indent="0">
              <a:buNone/>
              <a:defRPr sz="2000"/>
            </a:lvl9pPr>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a:xfrm>
            <a:off x="6604015" y="6243655"/>
            <a:ext cx="4240500" cy="614367"/>
          </a:xfrm>
        </p:spPr>
        <p:txBody>
          <a:bodyPr anchor="t"/>
          <a:lstStyle>
            <a:lvl1pPr marL="0" indent="0" algn="r">
              <a:buNone/>
              <a:defRPr sz="1400"/>
            </a:lvl1pPr>
            <a:lvl2pPr marL="456607" indent="0" algn="r">
              <a:buNone/>
              <a:defRPr sz="1200"/>
            </a:lvl2pPr>
            <a:lvl3pPr marL="913214" indent="0" algn="r">
              <a:buNone/>
              <a:defRPr sz="1000"/>
            </a:lvl3pPr>
            <a:lvl4pPr marL="1369822" indent="0" algn="r">
              <a:buNone/>
              <a:defRPr sz="900"/>
            </a:lvl4pPr>
            <a:lvl5pPr marL="1826428" indent="0" algn="r">
              <a:buNone/>
              <a:defRPr sz="900"/>
            </a:lvl5pPr>
            <a:lvl6pPr marL="2283034" indent="0">
              <a:buNone/>
              <a:defRPr sz="900"/>
            </a:lvl6pPr>
            <a:lvl7pPr marL="2739643" indent="0">
              <a:buNone/>
              <a:defRPr sz="900"/>
            </a:lvl7pPr>
            <a:lvl8pPr marL="3196250" indent="0">
              <a:buNone/>
              <a:defRPr sz="900"/>
            </a:lvl8pPr>
            <a:lvl9pPr marL="3652859" indent="0">
              <a:buNone/>
              <a:defRPr sz="900"/>
            </a:lvl9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a:xfrm>
            <a:off x="812801" y="6492900"/>
            <a:ext cx="2235179" cy="365125"/>
          </a:xfrm>
        </p:spPr>
        <p:txBody>
          <a:bodyPr/>
          <a:lstStyle/>
          <a:p>
            <a:fld id="{57A2979D-8BCB-49ED-A6DE-E2CAE8FE00A1}" type="datetime1">
              <a:rPr lang="en-US" altLang="zh-TW" smtClean="0">
                <a:solidFill>
                  <a:prstClr val="white"/>
                </a:solidFill>
              </a:rPr>
              <a:pPr/>
              <a:t>6/21/2024</a:t>
            </a:fld>
            <a:endParaRPr lang="zh-TW" altLang="en-US">
              <a:solidFill>
                <a:prstClr val="white"/>
              </a:solidFill>
            </a:endParaRPr>
          </a:p>
        </p:txBody>
      </p:sp>
      <p:sp>
        <p:nvSpPr>
          <p:cNvPr id="6" name="頁尾版面配置區 5"/>
          <p:cNvSpPr>
            <a:spLocks noGrp="1"/>
          </p:cNvSpPr>
          <p:nvPr>
            <p:ph type="ftr" sz="quarter" idx="11"/>
          </p:nvPr>
        </p:nvSpPr>
        <p:spPr>
          <a:xfrm>
            <a:off x="3047981" y="6492898"/>
            <a:ext cx="3524275" cy="365125"/>
          </a:xfrm>
        </p:spPr>
        <p:txBody>
          <a:bodyPr/>
          <a:lstStyle/>
          <a:p>
            <a:endParaRPr lang="zh-TW" altLang="en-US">
              <a:solidFill>
                <a:prstClr val="white"/>
              </a:solidFill>
            </a:endParaRPr>
          </a:p>
        </p:txBody>
      </p:sp>
      <p:sp>
        <p:nvSpPr>
          <p:cNvPr id="7" name="投影片編號版面配置區 6"/>
          <p:cNvSpPr>
            <a:spLocks noGrp="1"/>
          </p:cNvSpPr>
          <p:nvPr>
            <p:ph type="sldNum" sz="quarter" idx="12"/>
          </p:nvPr>
        </p:nvSpPr>
        <p:spPr>
          <a:xfrm>
            <a:off x="910764" y="5347005"/>
            <a:ext cx="1161600" cy="871200"/>
          </a:xfrm>
          <a:prstGeom prst="rtTriangle">
            <a:avLst/>
          </a:prstGeom>
          <a:noFill/>
        </p:spPr>
        <p:style>
          <a:lnRef idx="2">
            <a:schemeClr val="accent1"/>
          </a:lnRef>
          <a:fillRef idx="1">
            <a:schemeClr val="lt1"/>
          </a:fillRef>
          <a:effectRef idx="0">
            <a:schemeClr val="accent1"/>
          </a:effectRef>
          <a:fontRef idx="minor">
            <a:schemeClr val="dk1"/>
          </a:fontRef>
        </p:style>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9" name="圖片 8"/>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30114596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7" name="矩形 6"/>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lvl1pPr algn="r">
              <a:defRPr/>
            </a:lvl1p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0" y="1500194"/>
            <a:ext cx="10972800" cy="4714907"/>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5" name="頁尾版面配置區 4"/>
          <p:cNvSpPr>
            <a:spLocks noGrp="1"/>
          </p:cNvSpPr>
          <p:nvPr>
            <p:ph type="ftr" sz="quarter" idx="11"/>
          </p:nvPr>
        </p:nvSpPr>
        <p:spPr/>
        <p:txBody>
          <a:bodyPr/>
          <a:lstStyle/>
          <a:p>
            <a:pPr algn="l"/>
            <a:endParaRPr lang="zh-TW" altLang="en-US">
              <a:solidFill>
                <a:srgbClr val="FFFFFF"/>
              </a:solidFill>
            </a:endParaRPr>
          </a:p>
        </p:txBody>
      </p:sp>
      <p:sp>
        <p:nvSpPr>
          <p:cNvPr id="6" name="投影片編號版面配置區 5"/>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8" name="圖片 7"/>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26787337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7" name="矩形 6"/>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直排標題 1"/>
          <p:cNvSpPr>
            <a:spLocks noGrp="1"/>
          </p:cNvSpPr>
          <p:nvPr>
            <p:ph type="title" orient="vert"/>
          </p:nvPr>
        </p:nvSpPr>
        <p:spPr>
          <a:xfrm>
            <a:off x="9715525" y="274638"/>
            <a:ext cx="1866875" cy="5940444"/>
          </a:xfrm>
        </p:spPr>
        <p:txBody>
          <a:bodyPr vert="eaVert"/>
          <a:lstStyle>
            <a:lvl1pPr algn="ctr">
              <a:defRPr>
                <a:effectLst>
                  <a:outerShdw dist="50800" dir="18900000" algn="tl" rotWithShape="0">
                    <a:srgbClr val="000000">
                      <a:alpha val="75000"/>
                    </a:srgbClr>
                  </a:outerShdw>
                </a:effectLst>
              </a:defRPr>
            </a:lvl1p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1" y="274638"/>
            <a:ext cx="9010675" cy="594044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5" name="頁尾版面配置區 4"/>
          <p:cNvSpPr>
            <a:spLocks noGrp="1"/>
          </p:cNvSpPr>
          <p:nvPr>
            <p:ph type="ftr" sz="quarter" idx="11"/>
          </p:nvPr>
        </p:nvSpPr>
        <p:spPr/>
        <p:txBody>
          <a:bodyPr/>
          <a:lstStyle/>
          <a:p>
            <a:pPr algn="l"/>
            <a:endParaRPr lang="zh-TW" altLang="en-US">
              <a:solidFill>
                <a:srgbClr val="FFFFFF"/>
              </a:solidFill>
            </a:endParaRPr>
          </a:p>
        </p:txBody>
      </p:sp>
      <p:sp>
        <p:nvSpPr>
          <p:cNvPr id="6" name="投影片編號版面配置區 5"/>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8" name="圖片 7"/>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9" y="3"/>
            <a:ext cx="1344124" cy="1428736"/>
          </a:xfrm>
          <a:prstGeom prst="rect">
            <a:avLst/>
          </a:prstGeom>
          <a:noFill/>
          <a:ln>
            <a:noFill/>
          </a:ln>
        </p:spPr>
      </p:pic>
    </p:spTree>
    <p:extLst>
      <p:ext uri="{BB962C8B-B14F-4D97-AF65-F5344CB8AC3E}">
        <p14:creationId xmlns:p14="http://schemas.microsoft.com/office/powerpoint/2010/main" val="19123982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標題投影片">
    <p:bg>
      <p:bgRef idx="1003">
        <a:schemeClr val="bg2"/>
      </p:bgRef>
    </p:bg>
    <p:spTree>
      <p:nvGrpSpPr>
        <p:cNvPr id="1" name=""/>
        <p:cNvGrpSpPr/>
        <p:nvPr/>
      </p:nvGrpSpPr>
      <p:grpSpPr>
        <a:xfrm>
          <a:off x="0" y="0"/>
          <a:ext cx="0" cy="0"/>
          <a:chOff x="0" y="0"/>
          <a:chExt cx="0" cy="0"/>
        </a:xfrm>
      </p:grpSpPr>
      <p:pic>
        <p:nvPicPr>
          <p:cNvPr id="9" name="圖片 8"/>
          <p:cNvPicPr>
            <a:picLocks noChangeAspect="1"/>
          </p:cNvPicPr>
          <p:nvPr/>
        </p:nvPicPr>
        <p:blipFill>
          <a:blip r:embed="rId2" cstate="email">
            <a:duotone>
              <a:schemeClr val="bg2"/>
              <a:srgbClr val="FFF1C1"/>
            </a:duotone>
            <a:lum bright="-10000" contrast="-40000"/>
            <a:extLst>
              <a:ext uri="{28A0092B-C50C-407E-A947-70E740481C1C}">
                <a14:useLocalDpi xmlns:a14="http://schemas.microsoft.com/office/drawing/2010/main"/>
              </a:ext>
            </a:extLst>
          </a:blip>
          <a:stretch>
            <a:fillRect/>
          </a:stretch>
        </p:blipFill>
        <p:spPr>
          <a:xfrm>
            <a:off x="22" y="5214950"/>
            <a:ext cx="1962897" cy="1643050"/>
          </a:xfrm>
          <a:prstGeom prst="rect">
            <a:avLst/>
          </a:prstGeom>
          <a:noFill/>
          <a:ln>
            <a:noFill/>
          </a:ln>
        </p:spPr>
      </p:pic>
      <p:sp>
        <p:nvSpPr>
          <p:cNvPr id="2" name="標題 1"/>
          <p:cNvSpPr>
            <a:spLocks noGrp="1"/>
          </p:cNvSpPr>
          <p:nvPr>
            <p:ph type="ctrTitle"/>
          </p:nvPr>
        </p:nvSpPr>
        <p:spPr>
          <a:xfrm>
            <a:off x="914400" y="1214435"/>
            <a:ext cx="10363200" cy="1470025"/>
          </a:xfrm>
        </p:spPr>
        <p:txBody>
          <a:bodyPr/>
          <a:lstStyle>
            <a:lvl1pPr algn="ctr">
              <a:defRPr sz="4800"/>
            </a:lvl1pPr>
          </a:lstStyle>
          <a:p>
            <a:r>
              <a:rPr kumimoji="0" lang="zh-TW" altLang="en-US" smtClean="0"/>
              <a:t>按一下以編輯母片標題樣式</a:t>
            </a:r>
            <a:endParaRPr kumimoji="0" lang="en-US"/>
          </a:p>
        </p:txBody>
      </p:sp>
      <p:sp>
        <p:nvSpPr>
          <p:cNvPr id="3" name="副標題 2"/>
          <p:cNvSpPr>
            <a:spLocks noGrp="1"/>
          </p:cNvSpPr>
          <p:nvPr>
            <p:ph type="subTitle" idx="1"/>
          </p:nvPr>
        </p:nvSpPr>
        <p:spPr>
          <a:xfrm>
            <a:off x="2028978" y="2759597"/>
            <a:ext cx="8134045" cy="1740989"/>
          </a:xfrm>
        </p:spPr>
        <p:txBody>
          <a:bodyPr anchor="t"/>
          <a:lstStyle>
            <a:lvl1pPr marL="0" indent="0" algn="ctr">
              <a:buNone/>
              <a:defRPr lang="zh-CN" altLang="en-US" dirty="0">
                <a:effectLst/>
              </a:defRPr>
            </a:lvl1pPr>
            <a:lvl2pPr marL="456607" indent="0" algn="ctr">
              <a:buNone/>
              <a:defRPr>
                <a:solidFill>
                  <a:schemeClr val="tx1">
                    <a:tint val="75000"/>
                  </a:schemeClr>
                </a:solidFill>
              </a:defRPr>
            </a:lvl2pPr>
            <a:lvl3pPr marL="913214" indent="0" algn="ctr">
              <a:buNone/>
              <a:defRPr>
                <a:solidFill>
                  <a:schemeClr val="tx1">
                    <a:tint val="75000"/>
                  </a:schemeClr>
                </a:solidFill>
              </a:defRPr>
            </a:lvl3pPr>
            <a:lvl4pPr marL="1369822" indent="0" algn="ctr">
              <a:buNone/>
              <a:defRPr>
                <a:solidFill>
                  <a:schemeClr val="tx1">
                    <a:tint val="75000"/>
                  </a:schemeClr>
                </a:solidFill>
              </a:defRPr>
            </a:lvl4pPr>
            <a:lvl5pPr marL="1826428" indent="0" algn="ctr">
              <a:buNone/>
              <a:defRPr>
                <a:solidFill>
                  <a:schemeClr val="tx1">
                    <a:tint val="75000"/>
                  </a:schemeClr>
                </a:solidFill>
              </a:defRPr>
            </a:lvl5pPr>
            <a:lvl6pPr marL="2283034" indent="0" algn="ctr">
              <a:buNone/>
              <a:defRPr>
                <a:solidFill>
                  <a:schemeClr val="tx1">
                    <a:tint val="75000"/>
                  </a:schemeClr>
                </a:solidFill>
              </a:defRPr>
            </a:lvl6pPr>
            <a:lvl7pPr marL="2739643" indent="0" algn="ctr">
              <a:buNone/>
              <a:defRPr>
                <a:solidFill>
                  <a:schemeClr val="tx1">
                    <a:tint val="75000"/>
                  </a:schemeClr>
                </a:solidFill>
              </a:defRPr>
            </a:lvl7pPr>
            <a:lvl8pPr marL="3196250" indent="0" algn="ctr">
              <a:buNone/>
              <a:defRPr>
                <a:solidFill>
                  <a:schemeClr val="tx1">
                    <a:tint val="75000"/>
                  </a:schemeClr>
                </a:solidFill>
              </a:defRPr>
            </a:lvl8pPr>
            <a:lvl9pPr marL="3652859" indent="0" algn="ctr">
              <a:buNone/>
              <a:defRPr>
                <a:solidFill>
                  <a:schemeClr val="tx1">
                    <a:tint val="75000"/>
                  </a:schemeClr>
                </a:solidFill>
              </a:defRPr>
            </a:lvl9pPr>
          </a:lstStyle>
          <a:p>
            <a:r>
              <a:rPr kumimoji="0" lang="zh-TW" altLang="en-US" smtClean="0"/>
              <a:t>按一下以編輯母片副標題樣式</a:t>
            </a:r>
            <a:endParaRPr kumimoji="0" lang="en-US"/>
          </a:p>
        </p:txBody>
      </p:sp>
      <p:sp>
        <p:nvSpPr>
          <p:cNvPr id="4" name="日期版面配置區 3"/>
          <p:cNvSpPr>
            <a:spLocks noGrp="1"/>
          </p:cNvSpPr>
          <p:nvPr>
            <p:ph type="dt" sz="half" idx="10"/>
          </p:nvPr>
        </p:nvSpPr>
        <p:spPr/>
        <p:txBody>
          <a:bodyPr/>
          <a:lstStyle/>
          <a:p>
            <a:fld id="{382727A4-F97A-4C4B-8A87-556224F8E8AE}" type="datetime1">
              <a:rPr lang="en-US" altLang="zh-TW" smtClean="0">
                <a:solidFill>
                  <a:prstClr val="white"/>
                </a:solidFill>
              </a:rPr>
              <a:pPr/>
              <a:t>6/21/2024</a:t>
            </a:fld>
            <a:endParaRPr lang="zh-TW" altLang="en-US">
              <a:solidFill>
                <a:prstClr val="white"/>
              </a:solidFill>
            </a:endParaRPr>
          </a:p>
        </p:txBody>
      </p:sp>
      <p:sp>
        <p:nvSpPr>
          <p:cNvPr id="5" name="頁尾版面配置區 4"/>
          <p:cNvSpPr>
            <a:spLocks noGrp="1"/>
          </p:cNvSpPr>
          <p:nvPr>
            <p:ph type="ftr" sz="quarter" idx="11"/>
          </p:nvPr>
        </p:nvSpPr>
        <p:spPr/>
        <p:txBody>
          <a:bodyPr/>
          <a:lstStyle/>
          <a:p>
            <a:endParaRPr lang="zh-TW" altLang="en-US">
              <a:solidFill>
                <a:prstClr val="white"/>
              </a:solidFill>
            </a:endParaRPr>
          </a:p>
        </p:txBody>
      </p:sp>
      <p:sp>
        <p:nvSpPr>
          <p:cNvPr id="6" name="投影片編號版面配置區 5"/>
          <p:cNvSpPr>
            <a:spLocks noGrp="1"/>
          </p:cNvSpPr>
          <p:nvPr>
            <p:ph type="sldNum" sz="quarter" idx="12"/>
          </p:nvPr>
        </p:nvSpPr>
        <p:spPr/>
        <p:txBody>
          <a:bodyPr/>
          <a:lstStyle/>
          <a:p>
            <a:fld id="{EAB534A1-6402-488B-A652-E469620D7916}" type="slidenum">
              <a:rPr lang="en-US" altLang="zh-TW" smtClean="0">
                <a:solidFill>
                  <a:srgbClr val="33BD56">
                    <a:shade val="75000"/>
                  </a:srgbClr>
                </a:solidFill>
              </a:rPr>
              <a:pPr/>
              <a:t>‹#›</a:t>
            </a:fld>
            <a:endParaRPr lang="zh-TW" altLang="en-US">
              <a:solidFill>
                <a:srgbClr val="33BD56">
                  <a:shade val="75000"/>
                </a:srgbClr>
              </a:solidFill>
            </a:endParaRPr>
          </a:p>
        </p:txBody>
      </p:sp>
    </p:spTree>
    <p:extLst>
      <p:ext uri="{BB962C8B-B14F-4D97-AF65-F5344CB8AC3E}">
        <p14:creationId xmlns:p14="http://schemas.microsoft.com/office/powerpoint/2010/main" val="3795001365"/>
      </p:ext>
    </p:extLst>
  </p:cSld>
  <p:clrMapOvr>
    <a:overrideClrMapping bg1="dk1" tx1="lt1" bg2="dk2" tx2="lt2" accent1="accent1" accent2="accent2" accent3="accent3" accent4="accent4" accent5="accent5" accent6="accent6" hlink="hlink" folHlink="folHlink"/>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7" name="矩形 6"/>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lvl1pPr algn="l">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4297AA7D-3B69-4E48-962A-320C30A13814}" type="datetime1">
              <a:rPr lang="en-US" altLang="zh-TW" smtClean="0">
                <a:solidFill>
                  <a:prstClr val="white"/>
                </a:solidFill>
              </a:rPr>
              <a:pPr/>
              <a:t>6/21/2024</a:t>
            </a:fld>
            <a:endParaRPr lang="zh-TW" altLang="en-US">
              <a:solidFill>
                <a:prstClr val="white"/>
              </a:solidFill>
            </a:endParaRPr>
          </a:p>
        </p:txBody>
      </p:sp>
      <p:sp>
        <p:nvSpPr>
          <p:cNvPr id="5" name="頁尾版面配置區 4"/>
          <p:cNvSpPr>
            <a:spLocks noGrp="1"/>
          </p:cNvSpPr>
          <p:nvPr>
            <p:ph type="ftr" sz="quarter" idx="11"/>
          </p:nvPr>
        </p:nvSpPr>
        <p:spPr/>
        <p:txBody>
          <a:bodyPr/>
          <a:lstStyle/>
          <a:p>
            <a:endParaRPr lang="zh-TW" altLang="en-US">
              <a:solidFill>
                <a:prstClr val="white"/>
              </a:solidFill>
            </a:endParaRPr>
          </a:p>
        </p:txBody>
      </p:sp>
      <p:sp>
        <p:nvSpPr>
          <p:cNvPr id="6" name="投影片編號版面配置區 5"/>
          <p:cNvSpPr>
            <a:spLocks noGrp="1"/>
          </p:cNvSpPr>
          <p:nvPr>
            <p:ph type="sldNum" sz="quarter" idx="12"/>
          </p:nvPr>
        </p:nvSpPr>
        <p:spPr/>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8" name="圖片 7"/>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17034310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章節標題">
    <p:bg>
      <p:bgRef idx="1003">
        <a:schemeClr val="bg2"/>
      </p:bgRef>
    </p:bg>
    <p:spTree>
      <p:nvGrpSpPr>
        <p:cNvPr id="1" name=""/>
        <p:cNvGrpSpPr/>
        <p:nvPr/>
      </p:nvGrpSpPr>
      <p:grpSpPr>
        <a:xfrm>
          <a:off x="0" y="0"/>
          <a:ext cx="0" cy="0"/>
          <a:chOff x="0" y="0"/>
          <a:chExt cx="0" cy="0"/>
        </a:xfrm>
      </p:grpSpPr>
      <p:sp>
        <p:nvSpPr>
          <p:cNvPr id="2" name="標題 1"/>
          <p:cNvSpPr>
            <a:spLocks noGrp="1"/>
          </p:cNvSpPr>
          <p:nvPr>
            <p:ph type="title"/>
          </p:nvPr>
        </p:nvSpPr>
        <p:spPr>
          <a:xfrm>
            <a:off x="963084" y="4143382"/>
            <a:ext cx="10363200" cy="1362075"/>
          </a:xfrm>
        </p:spPr>
        <p:txBody>
          <a:bodyPr anchor="t"/>
          <a:lstStyle>
            <a:lvl1pPr algn="l">
              <a:defRPr sz="4000" b="1" cap="all"/>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963084" y="2643198"/>
            <a:ext cx="10363200" cy="1500187"/>
          </a:xfrm>
        </p:spPr>
        <p:txBody>
          <a:bodyPr anchor="b"/>
          <a:lstStyle>
            <a:lvl1pPr marL="0" indent="0">
              <a:buNone/>
              <a:defRPr lang="zh-CN" altLang="en-US" sz="2800" smtClean="0">
                <a:effectLst/>
              </a:defRPr>
            </a:lvl1pPr>
            <a:lvl2pPr marL="456607" indent="0">
              <a:buNone/>
              <a:defRPr lang="zh-CN" altLang="en-US" sz="2400" smtClean="0">
                <a:effectLst/>
              </a:defRPr>
            </a:lvl2pPr>
            <a:lvl3pPr marL="913214" indent="0">
              <a:buNone/>
              <a:defRPr lang="zh-CN" altLang="en-US" sz="2000" smtClean="0">
                <a:effectLst/>
              </a:defRPr>
            </a:lvl3pPr>
            <a:lvl4pPr marL="1369822" indent="0">
              <a:buNone/>
              <a:defRPr lang="zh-CN" altLang="en-US" sz="1600" smtClean="0">
                <a:effectLst/>
              </a:defRPr>
            </a:lvl4pPr>
            <a:lvl5pPr marL="1826428" indent="0">
              <a:buNone/>
              <a:defRPr lang="zh-CN" altLang="en-US" sz="1400" dirty="0" smtClean="0">
                <a:effectLst/>
              </a:defRPr>
            </a:lvl5pPr>
            <a:lvl6pPr marL="2283034" indent="0">
              <a:buNone/>
              <a:defRPr sz="1400">
                <a:solidFill>
                  <a:schemeClr val="tx1">
                    <a:tint val="75000"/>
                  </a:schemeClr>
                </a:solidFill>
              </a:defRPr>
            </a:lvl6pPr>
            <a:lvl7pPr marL="2739643" indent="0">
              <a:buNone/>
              <a:defRPr sz="1400">
                <a:solidFill>
                  <a:schemeClr val="tx1">
                    <a:tint val="75000"/>
                  </a:schemeClr>
                </a:solidFill>
              </a:defRPr>
            </a:lvl7pPr>
            <a:lvl8pPr marL="3196250" indent="0">
              <a:buNone/>
              <a:defRPr sz="1400">
                <a:solidFill>
                  <a:schemeClr val="tx1">
                    <a:tint val="75000"/>
                  </a:schemeClr>
                </a:solidFill>
              </a:defRPr>
            </a:lvl8pPr>
            <a:lvl9pPr marL="3652859" indent="0">
              <a:buNone/>
              <a:defRPr sz="1400">
                <a:solidFill>
                  <a:schemeClr val="tx1">
                    <a:tint val="75000"/>
                  </a:schemeClr>
                </a:solidFill>
              </a:defRPr>
            </a:lvl9pPr>
          </a:lstStyle>
          <a:p>
            <a:pPr lvl="0" eaLnBrk="1" latinLnBrk="0" hangingPunct="1"/>
            <a:r>
              <a:rPr kumimoji="0" lang="zh-TW" altLang="en-US" smtClean="0"/>
              <a:t>按一下以編輯母片文字樣式</a:t>
            </a:r>
          </a:p>
        </p:txBody>
      </p:sp>
      <p:sp>
        <p:nvSpPr>
          <p:cNvPr id="4" name="日期版面配置區 3"/>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5" name="頁尾版面配置區 4"/>
          <p:cNvSpPr>
            <a:spLocks noGrp="1"/>
          </p:cNvSpPr>
          <p:nvPr>
            <p:ph type="ftr" sz="quarter" idx="11"/>
          </p:nvPr>
        </p:nvSpPr>
        <p:spPr/>
        <p:txBody>
          <a:bodyPr/>
          <a:lstStyle/>
          <a:p>
            <a:pPr algn="l"/>
            <a:endParaRPr lang="zh-TW" altLang="en-US">
              <a:solidFill>
                <a:srgbClr val="FFFFFF"/>
              </a:solidFill>
            </a:endParaRPr>
          </a:p>
        </p:txBody>
      </p:sp>
      <p:sp>
        <p:nvSpPr>
          <p:cNvPr id="6" name="投影片編號版面配置區 5"/>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7" name="圖片 6"/>
          <p:cNvPicPr>
            <a:picLocks noChangeAspect="1"/>
          </p:cNvPicPr>
          <p:nvPr/>
        </p:nvPicPr>
        <p:blipFill>
          <a:blip r:embed="rId2">
            <a:duotone>
              <a:schemeClr val="bg2"/>
              <a:srgbClr val="FFF1C1"/>
            </a:duotone>
            <a:lum bright="-10000" contrast="-30000"/>
          </a:blip>
          <a:stretch>
            <a:fillRect/>
          </a:stretch>
        </p:blipFill>
        <p:spPr>
          <a:xfrm>
            <a:off x="9974181" y="0"/>
            <a:ext cx="2217819" cy="2357430"/>
          </a:xfrm>
          <a:prstGeom prst="rect">
            <a:avLst/>
          </a:prstGeom>
          <a:noFill/>
          <a:ln>
            <a:noFill/>
          </a:ln>
        </p:spPr>
      </p:pic>
    </p:spTree>
    <p:extLst>
      <p:ext uri="{BB962C8B-B14F-4D97-AF65-F5344CB8AC3E}">
        <p14:creationId xmlns:p14="http://schemas.microsoft.com/office/powerpoint/2010/main" val="1297423577"/>
      </p:ext>
    </p:extLst>
  </p:cSld>
  <p:clrMapOvr>
    <a:overrideClrMapping bg1="dk1" tx1="lt1" bg2="dk2" tx2="lt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8" name="矩形 7"/>
          <p:cNvSpPr/>
          <p:nvPr/>
        </p:nvSpPr>
        <p:spPr>
          <a:xfrm>
            <a:off x="0" y="0"/>
            <a:ext cx="8736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內容版面配置區 2"/>
          <p:cNvSpPr>
            <a:spLocks noGrp="1"/>
          </p:cNvSpPr>
          <p:nvPr>
            <p:ph sz="half" idx="1"/>
          </p:nvPr>
        </p:nvSpPr>
        <p:spPr>
          <a:xfrm>
            <a:off x="609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內容版面配置區 3"/>
          <p:cNvSpPr>
            <a:spLocks noGrp="1"/>
          </p:cNvSpPr>
          <p:nvPr>
            <p:ph sz="half" idx="2"/>
          </p:nvPr>
        </p:nvSpPr>
        <p:spPr>
          <a:xfrm>
            <a:off x="6197600" y="160021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95AFF23D-191B-43CC-B9CE-4EEF60B8AB49}" type="datetime1">
              <a:rPr lang="en-US" altLang="zh-TW" smtClean="0">
                <a:solidFill>
                  <a:prstClr val="white"/>
                </a:solidFill>
              </a:rPr>
              <a:pPr/>
              <a:t>6/21/2024</a:t>
            </a:fld>
            <a:endParaRPr lang="zh-TW" altLang="en-US">
              <a:solidFill>
                <a:prstClr val="white"/>
              </a:solidFill>
            </a:endParaRPr>
          </a:p>
        </p:txBody>
      </p:sp>
      <p:sp>
        <p:nvSpPr>
          <p:cNvPr id="6" name="頁尾版面配置區 5"/>
          <p:cNvSpPr>
            <a:spLocks noGrp="1"/>
          </p:cNvSpPr>
          <p:nvPr>
            <p:ph type="ftr" sz="quarter" idx="11"/>
          </p:nvPr>
        </p:nvSpPr>
        <p:spPr/>
        <p:txBody>
          <a:bodyPr/>
          <a:lstStyle/>
          <a:p>
            <a:endParaRPr lang="zh-TW" altLang="en-US">
              <a:solidFill>
                <a:prstClr val="white"/>
              </a:solidFill>
            </a:endParaRPr>
          </a:p>
        </p:txBody>
      </p:sp>
      <p:sp>
        <p:nvSpPr>
          <p:cNvPr id="7" name="投影片編號版面配置區 6"/>
          <p:cNvSpPr>
            <a:spLocks noGrp="1"/>
          </p:cNvSpPr>
          <p:nvPr>
            <p:ph type="sldNum" sz="quarter" idx="12"/>
          </p:nvPr>
        </p:nvSpPr>
        <p:spPr/>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9" name="圖片 8"/>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225264425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10" name="矩形 9"/>
          <p:cNvSpPr/>
          <p:nvPr/>
        </p:nvSpPr>
        <p:spPr>
          <a:xfrm>
            <a:off x="8" y="0"/>
            <a:ext cx="8544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lvl1pPr>
              <a:defRPr/>
            </a:lvl1p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09602" y="1535113"/>
            <a:ext cx="5386917" cy="639762"/>
          </a:xfrm>
        </p:spPr>
        <p:txBody>
          <a:bodyPr anchor="b"/>
          <a:lstStyle>
            <a:lvl1pPr marL="0" indent="0">
              <a:buNone/>
              <a:defRPr sz="2400" b="1"/>
            </a:lvl1pPr>
            <a:lvl2pPr marL="456607" indent="0">
              <a:buNone/>
              <a:defRPr sz="2000" b="1"/>
            </a:lvl2pPr>
            <a:lvl3pPr marL="913214" indent="0">
              <a:buNone/>
              <a:defRPr sz="1800" b="1"/>
            </a:lvl3pPr>
            <a:lvl4pPr marL="1369822" indent="0">
              <a:buNone/>
              <a:defRPr sz="1600" b="1"/>
            </a:lvl4pPr>
            <a:lvl5pPr marL="1826428" indent="0">
              <a:buNone/>
              <a:defRPr sz="1600" b="1"/>
            </a:lvl5pPr>
            <a:lvl6pPr marL="2283034" indent="0">
              <a:buNone/>
              <a:defRPr sz="1600" b="1"/>
            </a:lvl6pPr>
            <a:lvl7pPr marL="2739643" indent="0">
              <a:buNone/>
              <a:defRPr sz="1600" b="1"/>
            </a:lvl7pPr>
            <a:lvl8pPr marL="3196250" indent="0">
              <a:buNone/>
              <a:defRPr sz="1600" b="1"/>
            </a:lvl8pPr>
            <a:lvl9pPr marL="3652859" indent="0">
              <a:buNone/>
              <a:defRPr sz="1600" b="1"/>
            </a:lvl9pPr>
          </a:lstStyle>
          <a:p>
            <a:pPr lvl="0" eaLnBrk="1" latinLnBrk="0" hangingPunct="1"/>
            <a:r>
              <a:rPr kumimoji="0" lang="zh-TW" altLang="en-US" smtClean="0"/>
              <a:t>按一下以編輯母片文字樣式</a:t>
            </a:r>
          </a:p>
        </p:txBody>
      </p:sp>
      <p:sp>
        <p:nvSpPr>
          <p:cNvPr id="4" name="內容版面配置區 3"/>
          <p:cNvSpPr>
            <a:spLocks noGrp="1"/>
          </p:cNvSpPr>
          <p:nvPr>
            <p:ph sz="half" idx="2"/>
          </p:nvPr>
        </p:nvSpPr>
        <p:spPr>
          <a:xfrm>
            <a:off x="609602" y="217487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文字版面配置區 4"/>
          <p:cNvSpPr>
            <a:spLocks noGrp="1"/>
          </p:cNvSpPr>
          <p:nvPr>
            <p:ph type="body" sz="quarter" idx="3"/>
          </p:nvPr>
        </p:nvSpPr>
        <p:spPr>
          <a:xfrm>
            <a:off x="6193388" y="1535113"/>
            <a:ext cx="5389033" cy="639762"/>
          </a:xfrm>
        </p:spPr>
        <p:txBody>
          <a:bodyPr anchor="b"/>
          <a:lstStyle>
            <a:lvl1pPr marL="0" indent="0">
              <a:buNone/>
              <a:defRPr sz="2400" b="1"/>
            </a:lvl1pPr>
            <a:lvl2pPr marL="456607" indent="0">
              <a:buNone/>
              <a:defRPr sz="2000" b="1"/>
            </a:lvl2pPr>
            <a:lvl3pPr marL="913214" indent="0">
              <a:buNone/>
              <a:defRPr sz="1800" b="1"/>
            </a:lvl3pPr>
            <a:lvl4pPr marL="1369822" indent="0">
              <a:buNone/>
              <a:defRPr sz="1600" b="1"/>
            </a:lvl4pPr>
            <a:lvl5pPr marL="1826428" indent="0">
              <a:buNone/>
              <a:defRPr sz="1600" b="1"/>
            </a:lvl5pPr>
            <a:lvl6pPr marL="2283034" indent="0">
              <a:buNone/>
              <a:defRPr sz="1600" b="1"/>
            </a:lvl6pPr>
            <a:lvl7pPr marL="2739643" indent="0">
              <a:buNone/>
              <a:defRPr sz="1600" b="1"/>
            </a:lvl7pPr>
            <a:lvl8pPr marL="3196250" indent="0">
              <a:buNone/>
              <a:defRPr sz="1600" b="1"/>
            </a:lvl8pPr>
            <a:lvl9pPr marL="3652859" indent="0">
              <a:buNone/>
              <a:defRPr sz="1600" b="1"/>
            </a:lvl9pPr>
          </a:lstStyle>
          <a:p>
            <a:pPr lvl="0" eaLnBrk="1" latinLnBrk="0" hangingPunct="1"/>
            <a:r>
              <a:rPr kumimoji="0" lang="zh-TW" altLang="en-US" smtClean="0"/>
              <a:t>按一下以編輯母片文字樣式</a:t>
            </a:r>
          </a:p>
        </p:txBody>
      </p:sp>
      <p:sp>
        <p:nvSpPr>
          <p:cNvPr id="6" name="內容版面配置區 5"/>
          <p:cNvSpPr>
            <a:spLocks noGrp="1"/>
          </p:cNvSpPr>
          <p:nvPr>
            <p:ph sz="quarter" idx="4"/>
          </p:nvPr>
        </p:nvSpPr>
        <p:spPr>
          <a:xfrm>
            <a:off x="6193388" y="21748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7" name="日期版面配置區 6"/>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8" name="頁尾版面配置區 7"/>
          <p:cNvSpPr>
            <a:spLocks noGrp="1"/>
          </p:cNvSpPr>
          <p:nvPr>
            <p:ph type="ftr" sz="quarter" idx="11"/>
          </p:nvPr>
        </p:nvSpPr>
        <p:spPr/>
        <p:txBody>
          <a:bodyPr/>
          <a:lstStyle/>
          <a:p>
            <a:pPr algn="l"/>
            <a:endParaRPr lang="zh-TW" altLang="en-US">
              <a:solidFill>
                <a:srgbClr val="FFFFFF"/>
              </a:solidFill>
            </a:endParaRPr>
          </a:p>
        </p:txBody>
      </p:sp>
      <p:sp>
        <p:nvSpPr>
          <p:cNvPr id="9" name="投影片編號版面配置區 8"/>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11" name="圖片 10"/>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217808926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6" name="矩形 5"/>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6D708DCE-233E-49F9-A534-ED99266BAB70}" type="datetime1">
              <a:rPr lang="en-US" altLang="zh-TW" smtClean="0">
                <a:solidFill>
                  <a:prstClr val="white"/>
                </a:solidFill>
              </a:rPr>
              <a:pPr/>
              <a:t>6/21/2024</a:t>
            </a:fld>
            <a:endParaRPr lang="zh-TW" altLang="en-US">
              <a:solidFill>
                <a:prstClr val="white"/>
              </a:solidFill>
            </a:endParaRPr>
          </a:p>
        </p:txBody>
      </p:sp>
      <p:sp>
        <p:nvSpPr>
          <p:cNvPr id="4" name="頁尾版面配置區 3"/>
          <p:cNvSpPr>
            <a:spLocks noGrp="1"/>
          </p:cNvSpPr>
          <p:nvPr>
            <p:ph type="ftr" sz="quarter" idx="11"/>
          </p:nvPr>
        </p:nvSpPr>
        <p:spPr/>
        <p:txBody>
          <a:bodyPr/>
          <a:lstStyle/>
          <a:p>
            <a:endParaRPr lang="zh-TW" altLang="en-US">
              <a:solidFill>
                <a:prstClr val="white"/>
              </a:solidFill>
            </a:endParaRPr>
          </a:p>
        </p:txBody>
      </p:sp>
      <p:sp>
        <p:nvSpPr>
          <p:cNvPr id="5" name="投影片編號版面配置區 4"/>
          <p:cNvSpPr>
            <a:spLocks noGrp="1"/>
          </p:cNvSpPr>
          <p:nvPr>
            <p:ph type="sldNum" sz="quarter" idx="12"/>
          </p:nvPr>
        </p:nvSpPr>
        <p:spPr/>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7" name="圖片 6"/>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30667613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日期版面配置區 1"/>
          <p:cNvSpPr>
            <a:spLocks noGrp="1"/>
          </p:cNvSpPr>
          <p:nvPr>
            <p:ph type="dt" sz="half" idx="10"/>
          </p:nvPr>
        </p:nvSpPr>
        <p:spPr/>
        <p:txBody>
          <a:bodyPr/>
          <a:lstStyle/>
          <a:p>
            <a:fld id="{8B806245-9154-4282-8727-727393EECB43}" type="datetime1">
              <a:rPr lang="en-US" altLang="zh-TW" smtClean="0">
                <a:solidFill>
                  <a:prstClr val="white"/>
                </a:solidFill>
              </a:rPr>
              <a:pPr/>
              <a:t>6/21/2024</a:t>
            </a:fld>
            <a:endParaRPr lang="zh-TW" altLang="en-US">
              <a:solidFill>
                <a:prstClr val="white"/>
              </a:solidFill>
            </a:endParaRPr>
          </a:p>
        </p:txBody>
      </p:sp>
      <p:sp>
        <p:nvSpPr>
          <p:cNvPr id="3" name="頁尾版面配置區 2"/>
          <p:cNvSpPr>
            <a:spLocks noGrp="1"/>
          </p:cNvSpPr>
          <p:nvPr>
            <p:ph type="ftr" sz="quarter" idx="11"/>
          </p:nvPr>
        </p:nvSpPr>
        <p:spPr/>
        <p:txBody>
          <a:bodyPr/>
          <a:lstStyle/>
          <a:p>
            <a:endParaRPr lang="zh-TW" altLang="en-US">
              <a:solidFill>
                <a:prstClr val="white"/>
              </a:solidFill>
            </a:endParaRPr>
          </a:p>
        </p:txBody>
      </p:sp>
      <p:sp>
        <p:nvSpPr>
          <p:cNvPr id="4" name="投影片編號版面配置區 3"/>
          <p:cNvSpPr>
            <a:spLocks noGrp="1"/>
          </p:cNvSpPr>
          <p:nvPr>
            <p:ph type="sldNum" sz="quarter" idx="12"/>
          </p:nvPr>
        </p:nvSpPr>
        <p:spPr/>
        <p:txBody>
          <a:bodyPr/>
          <a:lstStyle/>
          <a:p>
            <a:fld id="{E8C80D2A-EA4E-4A37-A9DF-772D0EA46EC5}" type="slidenum">
              <a:rPr lang="en-US" altLang="zh-TW" smtClean="0">
                <a:solidFill>
                  <a:srgbClr val="FFFFFF"/>
                </a:solidFill>
              </a:rPr>
              <a:pPr/>
              <a:t>‹#›</a:t>
            </a:fld>
            <a:endParaRPr lang="zh-TW" altLang="en-US">
              <a:solidFill>
                <a:srgbClr val="FFFFFF"/>
              </a:solidFill>
            </a:endParaRPr>
          </a:p>
        </p:txBody>
      </p:sp>
      <p:pic>
        <p:nvPicPr>
          <p:cNvPr id="6" name="圖片 5"/>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38748060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8" name="矩形 7"/>
          <p:cNvSpPr/>
          <p:nvPr/>
        </p:nvSpPr>
        <p:spPr>
          <a:xfrm>
            <a:off x="4" y="0"/>
            <a:ext cx="8976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a:xfrm>
            <a:off x="614907" y="5357826"/>
            <a:ext cx="10968300" cy="768028"/>
          </a:xfrm>
        </p:spPr>
        <p:txBody>
          <a:bodyPr anchor="ctr"/>
          <a:lstStyle>
            <a:lvl1pPr algn="ctr">
              <a:defRPr lang="zh-CN" altLang="en-US" sz="36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TW" altLang="en-US" smtClean="0"/>
              <a:t>按一下以編輯母片標題樣式</a:t>
            </a:r>
            <a:endParaRPr kumimoji="0" lang="en-US"/>
          </a:p>
        </p:txBody>
      </p:sp>
      <p:sp>
        <p:nvSpPr>
          <p:cNvPr id="3" name="內容版面配置區 2"/>
          <p:cNvSpPr>
            <a:spLocks noGrp="1"/>
          </p:cNvSpPr>
          <p:nvPr>
            <p:ph idx="1"/>
          </p:nvPr>
        </p:nvSpPr>
        <p:spPr>
          <a:xfrm>
            <a:off x="613843" y="428605"/>
            <a:ext cx="6815667" cy="48577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文字版面配置區 3"/>
          <p:cNvSpPr>
            <a:spLocks noGrp="1"/>
          </p:cNvSpPr>
          <p:nvPr>
            <p:ph type="body" sz="half" idx="2"/>
          </p:nvPr>
        </p:nvSpPr>
        <p:spPr>
          <a:xfrm>
            <a:off x="7572125" y="1357298"/>
            <a:ext cx="4011084" cy="3929090"/>
          </a:xfrm>
        </p:spPr>
        <p:txBody>
          <a:bodyPr/>
          <a:lstStyle>
            <a:lvl1pPr marL="0" indent="0">
              <a:buNone/>
              <a:defRPr sz="1400"/>
            </a:lvl1pPr>
            <a:lvl2pPr marL="456607" indent="0">
              <a:buNone/>
              <a:defRPr sz="1200"/>
            </a:lvl2pPr>
            <a:lvl3pPr marL="913214" indent="0">
              <a:buNone/>
              <a:defRPr sz="1000"/>
            </a:lvl3pPr>
            <a:lvl4pPr marL="1369822" indent="0">
              <a:buNone/>
              <a:defRPr sz="900"/>
            </a:lvl4pPr>
            <a:lvl5pPr marL="1826428" indent="0">
              <a:buNone/>
              <a:defRPr sz="900"/>
            </a:lvl5pPr>
            <a:lvl6pPr marL="2283034" indent="0">
              <a:buNone/>
              <a:defRPr sz="900"/>
            </a:lvl6pPr>
            <a:lvl7pPr marL="2739643" indent="0">
              <a:buNone/>
              <a:defRPr sz="900"/>
            </a:lvl7pPr>
            <a:lvl8pPr marL="3196250" indent="0">
              <a:buNone/>
              <a:defRPr sz="900"/>
            </a:lvl8pPr>
            <a:lvl9pPr marL="3652859" indent="0">
              <a:buNone/>
              <a:defRPr sz="900"/>
            </a:lvl9p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5" name="日期版面配置區 4"/>
          <p:cNvSpPr>
            <a:spLocks noGrp="1"/>
          </p:cNvSpPr>
          <p:nvPr>
            <p:ph type="dt" sz="half" idx="10"/>
          </p:nvPr>
        </p:nvSpPr>
        <p:spPr/>
        <p:txBody>
          <a:bodyPr/>
          <a:lstStyle/>
          <a:p>
            <a:fld id="{C1129E51-67EE-4875-B724-C967C8F85565}" type="datetime1">
              <a:rPr lang="en-US" altLang="zh-TW" smtClean="0">
                <a:solidFill>
                  <a:prstClr val="white"/>
                </a:solidFill>
              </a:rPr>
              <a:pPr/>
              <a:t>6/21/2024</a:t>
            </a:fld>
            <a:endParaRPr lang="zh-TW" altLang="en-US">
              <a:solidFill>
                <a:prstClr val="white"/>
              </a:solidFill>
            </a:endParaRPr>
          </a:p>
        </p:txBody>
      </p:sp>
      <p:sp>
        <p:nvSpPr>
          <p:cNvPr id="6" name="頁尾版面配置區 5"/>
          <p:cNvSpPr>
            <a:spLocks noGrp="1"/>
          </p:cNvSpPr>
          <p:nvPr>
            <p:ph type="ftr" sz="quarter" idx="11"/>
          </p:nvPr>
        </p:nvSpPr>
        <p:spPr/>
        <p:txBody>
          <a:bodyPr/>
          <a:lstStyle/>
          <a:p>
            <a:endParaRPr lang="zh-TW" altLang="en-US">
              <a:solidFill>
                <a:prstClr val="white"/>
              </a:solidFill>
            </a:endParaRPr>
          </a:p>
        </p:txBody>
      </p:sp>
      <p:sp>
        <p:nvSpPr>
          <p:cNvPr id="7" name="投影片編號版面配置區 6"/>
          <p:cNvSpPr>
            <a:spLocks noGrp="1"/>
          </p:cNvSpPr>
          <p:nvPr>
            <p:ph type="sldNum" sz="quarter" idx="12"/>
          </p:nvPr>
        </p:nvSpPr>
        <p:spPr/>
        <p:txBody>
          <a:bodyPr/>
          <a:lstStyle/>
          <a:p>
            <a:fld id="{E8C80D2A-EA4E-4A37-A9DF-772D0EA46EC5}" type="slidenum">
              <a:rPr lang="en-US" altLang="zh-TW" smtClean="0">
                <a:solidFill>
                  <a:srgbClr val="33BD56">
                    <a:shade val="75000"/>
                  </a:srgbClr>
                </a:solidFill>
              </a:rPr>
              <a:pPr/>
              <a:t>‹#›</a:t>
            </a:fld>
            <a:endParaRPr lang="zh-TW" altLang="en-US">
              <a:solidFill>
                <a:srgbClr val="33BD56">
                  <a:shade val="75000"/>
                </a:srgbClr>
              </a:solidFill>
            </a:endParaRPr>
          </a:p>
        </p:txBody>
      </p:sp>
      <p:pic>
        <p:nvPicPr>
          <p:cNvPr id="9" name="圖片 8"/>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2003579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8" name="矩形 7"/>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a:xfrm>
            <a:off x="927064" y="214290"/>
            <a:ext cx="9931469" cy="781052"/>
          </a:xfrm>
        </p:spPr>
        <p:txBody>
          <a:bodyPr anchor="ctr"/>
          <a:lstStyle>
            <a:lvl1pPr algn="ctr" rtl="0">
              <a:spcBef>
                <a:spcPct val="0"/>
              </a:spcBef>
              <a:buNone/>
              <a:defRPr sz="3600" b="0" kern="1200" spc="5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TW" altLang="en-US" smtClean="0"/>
              <a:t>按一下以編輯母片標題樣式</a:t>
            </a:r>
            <a:endParaRPr kumimoji="0" lang="en-US"/>
          </a:p>
        </p:txBody>
      </p:sp>
      <p:sp>
        <p:nvSpPr>
          <p:cNvPr id="3" name="圖片版面配置區 2"/>
          <p:cNvSpPr>
            <a:spLocks noGrp="1"/>
          </p:cNvSpPr>
          <p:nvPr>
            <p:ph type="pic" idx="1"/>
          </p:nvPr>
        </p:nvSpPr>
        <p:spPr>
          <a:xfrm>
            <a:off x="908020" y="1000108"/>
            <a:ext cx="9936480" cy="5214974"/>
          </a:xfrm>
          <a:prstGeom prst="snip2DiagRect">
            <a:avLst>
              <a:gd name="adj1" fmla="val 0"/>
              <a:gd name="adj2" fmla="val 17946"/>
            </a:avLst>
          </a:prstGeom>
        </p:spPr>
        <p:style>
          <a:lnRef idx="2">
            <a:schemeClr val="accent1"/>
          </a:lnRef>
          <a:fillRef idx="1">
            <a:schemeClr val="lt1"/>
          </a:fillRef>
          <a:effectRef idx="0">
            <a:schemeClr val="accent1"/>
          </a:effectRef>
          <a:fontRef idx="minor">
            <a:schemeClr val="dk1"/>
          </a:fontRef>
        </p:style>
        <p:txBody>
          <a:bodyPr/>
          <a:lstStyle>
            <a:lvl1pPr marL="0" indent="0">
              <a:buNone/>
              <a:defRPr sz="3200"/>
            </a:lvl1pPr>
            <a:lvl2pPr marL="456607" indent="0">
              <a:buNone/>
              <a:defRPr sz="2800"/>
            </a:lvl2pPr>
            <a:lvl3pPr marL="913214" indent="0">
              <a:buNone/>
              <a:defRPr sz="2400"/>
            </a:lvl3pPr>
            <a:lvl4pPr marL="1369822" indent="0">
              <a:buNone/>
              <a:defRPr sz="2000"/>
            </a:lvl4pPr>
            <a:lvl5pPr marL="1826428" indent="0">
              <a:buNone/>
              <a:defRPr sz="2000"/>
            </a:lvl5pPr>
            <a:lvl6pPr marL="2283034" indent="0">
              <a:buNone/>
              <a:defRPr sz="2000"/>
            </a:lvl6pPr>
            <a:lvl7pPr marL="2739643" indent="0">
              <a:buNone/>
              <a:defRPr sz="2000"/>
            </a:lvl7pPr>
            <a:lvl8pPr marL="3196250" indent="0">
              <a:buNone/>
              <a:defRPr sz="2000"/>
            </a:lvl8pPr>
            <a:lvl9pPr marL="3652859" indent="0">
              <a:buNone/>
              <a:defRPr sz="2000"/>
            </a:lvl9pPr>
          </a:lstStyle>
          <a:p>
            <a:r>
              <a:rPr kumimoji="0" lang="zh-TW" altLang="en-US" smtClean="0"/>
              <a:t>按一下圖示以新增圖片</a:t>
            </a:r>
            <a:endParaRPr kumimoji="0" lang="en-US"/>
          </a:p>
        </p:txBody>
      </p:sp>
      <p:sp>
        <p:nvSpPr>
          <p:cNvPr id="4" name="文字版面配置區 3"/>
          <p:cNvSpPr>
            <a:spLocks noGrp="1"/>
          </p:cNvSpPr>
          <p:nvPr>
            <p:ph type="body" sz="half" idx="2"/>
          </p:nvPr>
        </p:nvSpPr>
        <p:spPr>
          <a:xfrm>
            <a:off x="6604015" y="6243649"/>
            <a:ext cx="4240500" cy="614367"/>
          </a:xfrm>
        </p:spPr>
        <p:txBody>
          <a:bodyPr anchor="t"/>
          <a:lstStyle>
            <a:lvl1pPr marL="0" indent="0" algn="r">
              <a:buNone/>
              <a:defRPr sz="1400"/>
            </a:lvl1pPr>
            <a:lvl2pPr marL="456607" indent="0" algn="r">
              <a:buNone/>
              <a:defRPr sz="1200"/>
            </a:lvl2pPr>
            <a:lvl3pPr marL="913214" indent="0" algn="r">
              <a:buNone/>
              <a:defRPr sz="1000"/>
            </a:lvl3pPr>
            <a:lvl4pPr marL="1369822" indent="0" algn="r">
              <a:buNone/>
              <a:defRPr sz="900"/>
            </a:lvl4pPr>
            <a:lvl5pPr marL="1826428" indent="0" algn="r">
              <a:buNone/>
              <a:defRPr sz="900"/>
            </a:lvl5pPr>
            <a:lvl6pPr marL="2283034" indent="0">
              <a:buNone/>
              <a:defRPr sz="900"/>
            </a:lvl6pPr>
            <a:lvl7pPr marL="2739643" indent="0">
              <a:buNone/>
              <a:defRPr sz="900"/>
            </a:lvl7pPr>
            <a:lvl8pPr marL="3196250" indent="0">
              <a:buNone/>
              <a:defRPr sz="900"/>
            </a:lvl8pPr>
            <a:lvl9pPr marL="3652859" indent="0">
              <a:buNone/>
              <a:defRPr sz="900"/>
            </a:lvl9pPr>
          </a:lstStyle>
          <a:p>
            <a:pPr lvl="0" eaLnBrk="1" latinLnBrk="0" hangingPunct="1"/>
            <a:r>
              <a:rPr kumimoji="0" lang="zh-TW" altLang="en-US" smtClean="0"/>
              <a:t>按一下以編輯母片文字樣式</a:t>
            </a:r>
          </a:p>
        </p:txBody>
      </p:sp>
      <p:sp>
        <p:nvSpPr>
          <p:cNvPr id="5" name="日期版面配置區 4"/>
          <p:cNvSpPr>
            <a:spLocks noGrp="1"/>
          </p:cNvSpPr>
          <p:nvPr>
            <p:ph type="dt" sz="half" idx="10"/>
          </p:nvPr>
        </p:nvSpPr>
        <p:spPr>
          <a:xfrm>
            <a:off x="812800" y="6492894"/>
            <a:ext cx="2235179" cy="365125"/>
          </a:xfrm>
        </p:spPr>
        <p:txBody>
          <a:bodyPr/>
          <a:lstStyle/>
          <a:p>
            <a:fld id="{57A2979D-8BCB-49ED-A6DE-E2CAE8FE00A1}" type="datetime1">
              <a:rPr lang="en-US" altLang="zh-TW" smtClean="0">
                <a:solidFill>
                  <a:prstClr val="white"/>
                </a:solidFill>
              </a:rPr>
              <a:pPr/>
              <a:t>6/21/2024</a:t>
            </a:fld>
            <a:endParaRPr lang="zh-TW" altLang="en-US">
              <a:solidFill>
                <a:prstClr val="white"/>
              </a:solidFill>
            </a:endParaRPr>
          </a:p>
        </p:txBody>
      </p:sp>
      <p:sp>
        <p:nvSpPr>
          <p:cNvPr id="6" name="頁尾版面配置區 5"/>
          <p:cNvSpPr>
            <a:spLocks noGrp="1"/>
          </p:cNvSpPr>
          <p:nvPr>
            <p:ph type="ftr" sz="quarter" idx="11"/>
          </p:nvPr>
        </p:nvSpPr>
        <p:spPr>
          <a:xfrm>
            <a:off x="3047979" y="6492892"/>
            <a:ext cx="3524275" cy="365125"/>
          </a:xfrm>
        </p:spPr>
        <p:txBody>
          <a:bodyPr/>
          <a:lstStyle/>
          <a:p>
            <a:endParaRPr lang="zh-TW" altLang="en-US">
              <a:solidFill>
                <a:prstClr val="white"/>
              </a:solidFill>
            </a:endParaRPr>
          </a:p>
        </p:txBody>
      </p:sp>
      <p:sp>
        <p:nvSpPr>
          <p:cNvPr id="7" name="投影片編號版面配置區 6"/>
          <p:cNvSpPr>
            <a:spLocks noGrp="1"/>
          </p:cNvSpPr>
          <p:nvPr>
            <p:ph type="sldNum" sz="quarter" idx="12"/>
          </p:nvPr>
        </p:nvSpPr>
        <p:spPr>
          <a:xfrm>
            <a:off x="910764" y="5347005"/>
            <a:ext cx="1161600" cy="871200"/>
          </a:xfrm>
          <a:prstGeom prst="rtTriangle">
            <a:avLst/>
          </a:prstGeom>
          <a:noFill/>
        </p:spPr>
        <p:style>
          <a:lnRef idx="2">
            <a:schemeClr val="accent1"/>
          </a:lnRef>
          <a:fillRef idx="1">
            <a:schemeClr val="lt1"/>
          </a:fillRef>
          <a:effectRef idx="0">
            <a:schemeClr val="accent1"/>
          </a:effectRef>
          <a:fontRef idx="minor">
            <a:schemeClr val="dk1"/>
          </a:fontRef>
        </p:style>
        <p:txBody>
          <a:bodyPr/>
          <a:lstStyle/>
          <a:p>
            <a:fld id="{E8C80D2A-EA4E-4A37-A9DF-772D0EA46EC5}" type="slidenum">
              <a:rPr lang="en-US" altLang="zh-TW" smtClean="0">
                <a:solidFill>
                  <a:prstClr val="white"/>
                </a:solidFill>
              </a:rPr>
              <a:pPr/>
              <a:t>‹#›</a:t>
            </a:fld>
            <a:endParaRPr lang="zh-TW" altLang="en-US">
              <a:solidFill>
                <a:prstClr val="white"/>
              </a:solidFill>
            </a:endParaRPr>
          </a:p>
        </p:txBody>
      </p:sp>
      <p:pic>
        <p:nvPicPr>
          <p:cNvPr id="9" name="圖片 8"/>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48860318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7" name="矩形 6"/>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標題 1"/>
          <p:cNvSpPr>
            <a:spLocks noGrp="1"/>
          </p:cNvSpPr>
          <p:nvPr>
            <p:ph type="title"/>
          </p:nvPr>
        </p:nvSpPr>
        <p:spPr/>
        <p:txBody>
          <a:bodyPr/>
          <a:lstStyle>
            <a:lvl1pPr algn="r">
              <a:defRPr/>
            </a:lvl1p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0" y="1500192"/>
            <a:ext cx="10972800" cy="4714907"/>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5" name="頁尾版面配置區 4"/>
          <p:cNvSpPr>
            <a:spLocks noGrp="1"/>
          </p:cNvSpPr>
          <p:nvPr>
            <p:ph type="ftr" sz="quarter" idx="11"/>
          </p:nvPr>
        </p:nvSpPr>
        <p:spPr/>
        <p:txBody>
          <a:bodyPr/>
          <a:lstStyle/>
          <a:p>
            <a:pPr algn="l"/>
            <a:endParaRPr lang="zh-TW" altLang="en-US">
              <a:solidFill>
                <a:srgbClr val="FFFFFF"/>
              </a:solidFill>
            </a:endParaRPr>
          </a:p>
        </p:txBody>
      </p:sp>
      <p:sp>
        <p:nvSpPr>
          <p:cNvPr id="6" name="投影片編號版面配置區 5"/>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8" name="圖片 7"/>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7194145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7" name="矩形 6"/>
          <p:cNvSpPr/>
          <p:nvPr/>
        </p:nvSpPr>
        <p:spPr>
          <a:xfrm>
            <a:off x="8" y="0"/>
            <a:ext cx="892800" cy="6858000"/>
          </a:xfrm>
          <a:prstGeom prst="rect">
            <a:avLst/>
          </a:prstGeom>
          <a:blipFill>
            <a:blip r:embed="rId2" cstate="email">
              <a:alphaModFix amt="40000"/>
              <a:extLst>
                <a:ext uri="{28A0092B-C50C-407E-A947-70E740481C1C}">
                  <a14:useLocalDpi xmlns:a14="http://schemas.microsoft.com/office/drawing/2010/main"/>
                </a:ext>
              </a:extLst>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lIns="91322" tIns="45661" rIns="91322" bIns="45661" rtlCol="0" anchor="ctr"/>
          <a:lstStyle/>
          <a:p>
            <a:pPr algn="ctr" eaLnBrk="1" fontAlgn="auto" hangingPunct="1">
              <a:spcBef>
                <a:spcPts val="0"/>
              </a:spcBef>
              <a:spcAft>
                <a:spcPts val="0"/>
              </a:spcAft>
            </a:pPr>
            <a:endParaRPr kumimoji="0" lang="zh-CN" altLang="en-US">
              <a:solidFill>
                <a:prstClr val="white"/>
              </a:solidFill>
            </a:endParaRPr>
          </a:p>
        </p:txBody>
      </p:sp>
      <p:sp>
        <p:nvSpPr>
          <p:cNvPr id="2" name="直排標題 1"/>
          <p:cNvSpPr>
            <a:spLocks noGrp="1"/>
          </p:cNvSpPr>
          <p:nvPr>
            <p:ph type="title" orient="vert"/>
          </p:nvPr>
        </p:nvSpPr>
        <p:spPr>
          <a:xfrm>
            <a:off x="9715525" y="274638"/>
            <a:ext cx="1866875" cy="5940444"/>
          </a:xfrm>
        </p:spPr>
        <p:txBody>
          <a:bodyPr vert="eaVert"/>
          <a:lstStyle>
            <a:lvl1pPr algn="ctr">
              <a:defRPr>
                <a:effectLst>
                  <a:outerShdw dist="50800" dir="18900000" algn="tl" rotWithShape="0">
                    <a:srgbClr val="000000">
                      <a:alpha val="75000"/>
                    </a:srgbClr>
                  </a:outerShdw>
                </a:effectLst>
              </a:defRPr>
            </a:lvl1p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609600" y="274638"/>
            <a:ext cx="9010675" cy="594044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pPr algn="r"/>
            <a:fld id="{A6051512-973F-4780-895E-29B1B65D9F34}" type="datetime1">
              <a:rPr lang="en-US" altLang="zh-TW" smtClean="0">
                <a:solidFill>
                  <a:prstClr val="white"/>
                </a:solidFill>
              </a:rPr>
              <a:pPr algn="r"/>
              <a:t>6/21/2024</a:t>
            </a:fld>
            <a:endParaRPr lang="zh-TW" altLang="en-US" sz="1400">
              <a:solidFill>
                <a:srgbClr val="FFFFFF"/>
              </a:solidFill>
            </a:endParaRPr>
          </a:p>
        </p:txBody>
      </p:sp>
      <p:sp>
        <p:nvSpPr>
          <p:cNvPr id="5" name="頁尾版面配置區 4"/>
          <p:cNvSpPr>
            <a:spLocks noGrp="1"/>
          </p:cNvSpPr>
          <p:nvPr>
            <p:ph type="ftr" sz="quarter" idx="11"/>
          </p:nvPr>
        </p:nvSpPr>
        <p:spPr/>
        <p:txBody>
          <a:bodyPr/>
          <a:lstStyle/>
          <a:p>
            <a:pPr algn="l"/>
            <a:endParaRPr lang="zh-TW" altLang="en-US">
              <a:solidFill>
                <a:srgbClr val="FFFFFF"/>
              </a:solidFill>
            </a:endParaRPr>
          </a:p>
        </p:txBody>
      </p:sp>
      <p:sp>
        <p:nvSpPr>
          <p:cNvPr id="6" name="投影片編號版面配置區 5"/>
          <p:cNvSpPr>
            <a:spLocks noGrp="1"/>
          </p:cNvSpPr>
          <p:nvPr>
            <p:ph type="sldNum" sz="quarter" idx="12"/>
          </p:nvPr>
        </p:nvSpPr>
        <p:spPr/>
        <p:txBody>
          <a:bodyPr/>
          <a:lstStyle/>
          <a:p>
            <a:pPr algn="ctr"/>
            <a:fld id="{EAB534A1-6402-488B-A652-E469620D7916}" type="slidenum">
              <a:rPr lang="en-US" altLang="zh-TW" sz="1600" smtClean="0">
                <a:solidFill>
                  <a:srgbClr val="33BD56">
                    <a:shade val="75000"/>
                  </a:srgbClr>
                </a:solidFill>
              </a:rPr>
              <a:pPr algn="ctr"/>
              <a:t>‹#›</a:t>
            </a:fld>
            <a:endParaRPr lang="zh-TW" altLang="en-US" sz="1600">
              <a:solidFill>
                <a:srgbClr val="33BD56">
                  <a:shade val="75000"/>
                </a:srgbClr>
              </a:solidFill>
            </a:endParaRPr>
          </a:p>
        </p:txBody>
      </p:sp>
      <p:pic>
        <p:nvPicPr>
          <p:cNvPr id="8" name="圖片 7"/>
          <p:cNvPicPr>
            <a:picLocks noChangeAspect="1"/>
          </p:cNvPicPr>
          <p:nvPr/>
        </p:nvPicPr>
        <p:blipFill>
          <a:blip r:embed="rId3" cstate="email">
            <a:duotone>
              <a:schemeClr val="bg2"/>
              <a:srgbClr val="FFF1C1"/>
            </a:duotone>
            <a:extLst>
              <a:ext uri="{28A0092B-C50C-407E-A947-70E740481C1C}">
                <a14:useLocalDpi xmlns:a14="http://schemas.microsoft.com/office/drawing/2010/main"/>
              </a:ext>
            </a:extLst>
          </a:blip>
          <a:stretch>
            <a:fillRect/>
          </a:stretch>
        </p:blipFill>
        <p:spPr>
          <a:xfrm>
            <a:off x="10847897" y="3"/>
            <a:ext cx="1344124" cy="1428736"/>
          </a:xfrm>
          <a:prstGeom prst="rect">
            <a:avLst/>
          </a:prstGeom>
          <a:noFill/>
          <a:ln>
            <a:noFill/>
          </a:ln>
        </p:spPr>
      </p:pic>
    </p:spTree>
    <p:extLst>
      <p:ext uri="{BB962C8B-B14F-4D97-AF65-F5344CB8AC3E}">
        <p14:creationId xmlns:p14="http://schemas.microsoft.com/office/powerpoint/2010/main" val="100024966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6935517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10401067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18333669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52104212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8289141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2128041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8418911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5628389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4169127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89469367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06413032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3293800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23742528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52635583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795837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36361921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8603577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14973359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21444890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16746394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51201530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7539032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36094770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9255250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914400" y="2130426"/>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lvl1pPr>
              <a:defRPr/>
            </a:lvl1pPr>
          </a:lstStyle>
          <a:p>
            <a:pPr>
              <a:defRPr/>
            </a:pPr>
            <a:fld id="{5119F936-24D8-4568-894A-8E0C1C9378B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9909717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FD42CCC1-393F-40AB-820A-929276F2FDDC}"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51412136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81D073E8-41AF-49B4-918E-64D12F1D53B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2255965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p:cNvSpPr>
            <a:spLocks noGrp="1"/>
          </p:cNvSpPr>
          <p:nvPr>
            <p:ph type="dt" sz="half" idx="10"/>
          </p:nvPr>
        </p:nvSpPr>
        <p:spPr/>
        <p:txBody>
          <a:bodyPr/>
          <a:lstStyle>
            <a:lvl1pPr>
              <a:defRPr/>
            </a:lvl1pPr>
          </a:lstStyle>
          <a:p>
            <a:pPr>
              <a:defRPr/>
            </a:pPr>
            <a:fld id="{D5E2DC95-E653-4C3C-A249-9F537CCE281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69382618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p:cNvSpPr>
            <a:spLocks noGrp="1"/>
          </p:cNvSpPr>
          <p:nvPr>
            <p:ph type="dt" sz="half" idx="10"/>
          </p:nvPr>
        </p:nvSpPr>
        <p:spPr/>
        <p:txBody>
          <a:bodyPr/>
          <a:lstStyle>
            <a:lvl1pPr>
              <a:defRPr/>
            </a:lvl1pPr>
          </a:lstStyle>
          <a:p>
            <a:pPr>
              <a:defRPr/>
            </a:pPr>
            <a:fld id="{4EEF77A6-4730-4244-B54E-ADF4AFE4915E}"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8" name="頁尾版面配置區 4"/>
          <p:cNvSpPr>
            <a:spLocks noGrp="1"/>
          </p:cNvSpPr>
          <p:nvPr>
            <p:ph type="ftr" sz="quarter" idx="11"/>
          </p:nvPr>
        </p:nvSpPr>
        <p:spPr/>
        <p:txBody>
          <a:bodyPr/>
          <a:lstStyle>
            <a:lvl1pPr>
              <a:defRPr/>
            </a:lvl1pPr>
          </a:lstStyle>
          <a:p>
            <a:pPr>
              <a:defRPr/>
            </a:pPr>
            <a:endParaRPr lang="en-US" altLang="zh-TW"/>
          </a:p>
        </p:txBody>
      </p:sp>
      <p:sp>
        <p:nvSpPr>
          <p:cNvPr id="9"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08899527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p:cNvSpPr>
            <a:spLocks noGrp="1"/>
          </p:cNvSpPr>
          <p:nvPr>
            <p:ph type="dt" sz="half" idx="10"/>
          </p:nvPr>
        </p:nvSpPr>
        <p:spPr/>
        <p:txBody>
          <a:bodyPr/>
          <a:lstStyle>
            <a:lvl1pPr>
              <a:defRPr/>
            </a:lvl1pPr>
          </a:lstStyle>
          <a:p>
            <a:pPr>
              <a:defRPr/>
            </a:pPr>
            <a:fld id="{67A063C5-EA8A-4373-B85A-3C2B7D317D9B}"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4" name="頁尾版面配置區 4"/>
          <p:cNvSpPr>
            <a:spLocks noGrp="1"/>
          </p:cNvSpPr>
          <p:nvPr>
            <p:ph type="ftr" sz="quarter" idx="11"/>
          </p:nvPr>
        </p:nvSpPr>
        <p:spPr/>
        <p:txBody>
          <a:bodyPr/>
          <a:lstStyle>
            <a:lvl1pPr>
              <a:defRPr/>
            </a:lvl1pPr>
          </a:lstStyle>
          <a:p>
            <a:pPr>
              <a:defRPr/>
            </a:pPr>
            <a:endParaRPr lang="en-US" altLang="zh-TW"/>
          </a:p>
        </p:txBody>
      </p:sp>
      <p:sp>
        <p:nvSpPr>
          <p:cNvPr id="5"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341189332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243D39A1-5212-46F7-B07C-8A0F5A0111C5}"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3" name="頁尾版面配置區 4"/>
          <p:cNvSpPr>
            <a:spLocks noGrp="1"/>
          </p:cNvSpPr>
          <p:nvPr>
            <p:ph type="ftr" sz="quarter" idx="11"/>
          </p:nvPr>
        </p:nvSpPr>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97449903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1" y="273050"/>
            <a:ext cx="4011084"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91D4F85C-4055-46BD-A099-66CBC74EC842}"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9376861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42053110-98B5-40FF-BD1D-A09D7D5047F3}"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6" name="頁尾版面配置區 4"/>
          <p:cNvSpPr>
            <a:spLocks noGrp="1"/>
          </p:cNvSpPr>
          <p:nvPr>
            <p:ph type="ftr" sz="quarter" idx="11"/>
          </p:nvPr>
        </p:nvSpPr>
        <p:spPr/>
        <p:txBody>
          <a:bodyPr/>
          <a:lstStyle>
            <a:lvl1pPr>
              <a:defRPr/>
            </a:lvl1pPr>
          </a:lstStyle>
          <a:p>
            <a:pPr>
              <a:defRPr/>
            </a:pPr>
            <a:endParaRPr lang="en-US" altLang="zh-TW"/>
          </a:p>
        </p:txBody>
      </p:sp>
      <p:sp>
        <p:nvSpPr>
          <p:cNvPr id="7"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3213835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C6C0FEA3-968D-49B8-9388-B0C2573D53A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5906652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lvl1pPr>
              <a:defRPr/>
            </a:lvl1pPr>
          </a:lstStyle>
          <a:p>
            <a:pPr>
              <a:defRPr/>
            </a:pPr>
            <a:fld id="{AF4889A7-B72C-4CBD-BC61-DC94BDED97BD}"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5869785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dgm" preserve="1">
  <p:cSld name="標題及圖表或組織圖">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lstStyle/>
          <a:p>
            <a:r>
              <a:rPr lang="zh-TW" altLang="en-US"/>
              <a:t>按一下以編輯母片標題樣式</a:t>
            </a:r>
          </a:p>
        </p:txBody>
      </p:sp>
      <p:sp>
        <p:nvSpPr>
          <p:cNvPr id="3" name="SmartArt 版面配置區 2"/>
          <p:cNvSpPr>
            <a:spLocks noGrp="1"/>
          </p:cNvSpPr>
          <p:nvPr>
            <p:ph type="dgm" idx="1"/>
          </p:nvPr>
        </p:nvSpPr>
        <p:spPr>
          <a:xfrm>
            <a:off x="609600" y="1600201"/>
            <a:ext cx="109728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EB91D267-5BEB-4CE2-B649-62A5FA1F918A}"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5" name="頁尾版面配置區 4"/>
          <p:cNvSpPr>
            <a:spLocks noGrp="1"/>
          </p:cNvSpPr>
          <p:nvPr>
            <p:ph type="ftr" sz="quarter" idx="11"/>
          </p:nvPr>
        </p:nvSpPr>
        <p:spPr/>
        <p:txBody>
          <a:bodyPr/>
          <a:lstStyle>
            <a:lvl1pPr>
              <a:defRPr/>
            </a:lvl1pPr>
          </a:lstStyle>
          <a:p>
            <a:pPr>
              <a:defRPr/>
            </a:pPr>
            <a:endParaRPr lang="en-US" altLang="zh-TW"/>
          </a:p>
        </p:txBody>
      </p:sp>
      <p:sp>
        <p:nvSpPr>
          <p:cNvPr id="6" name="投影片編號版面配置區 5"/>
          <p:cNvSpPr>
            <a:spLocks noGrp="1"/>
          </p:cNvSpPr>
          <p:nvPr>
            <p:ph type="sldNum" sz="quarter" idx="12"/>
          </p:nvPr>
        </p:nvSpPr>
        <p:spPr/>
        <p:txBody>
          <a:bodyPr/>
          <a:lstStyle>
            <a:lvl1pPr>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13667646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標題及物件" type="obj">
  <p:cSld name="標題及物件">
    <p:spTree>
      <p:nvGrpSpPr>
        <p:cNvPr id="1" name="Shape 96"/>
        <p:cNvGrpSpPr/>
        <p:nvPr/>
      </p:nvGrpSpPr>
      <p:grpSpPr>
        <a:xfrm>
          <a:off x="0" y="0"/>
          <a:ext cx="0" cy="0"/>
          <a:chOff x="0" y="0"/>
          <a:chExt cx="0" cy="0"/>
        </a:xfrm>
      </p:grpSpPr>
      <p:sp>
        <p:nvSpPr>
          <p:cNvPr id="97" name="Google Shape;97;p52"/>
          <p:cNvSpPr txBox="1">
            <a:spLocks noGrp="1"/>
          </p:cNvSpPr>
          <p:nvPr>
            <p:ph type="title"/>
          </p:nvPr>
        </p:nvSpPr>
        <p:spPr>
          <a:xfrm>
            <a:off x="816864"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52"/>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99" name="Google Shape;99;p52"/>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00" name="Google Shape;100;p52"/>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1pPr>
            <a:lvl2pPr marL="0" lvl="1"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2pPr>
            <a:lvl3pPr marL="0" lvl="2"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3pPr>
            <a:lvl4pPr marL="0" lvl="3"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4pPr>
            <a:lvl5pPr marL="0" lvl="4"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5pPr>
            <a:lvl6pPr marL="0" lvl="5"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6pPr>
            <a:lvl7pPr marL="0" lvl="6"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7pPr>
            <a:lvl8pPr marL="0" lvl="7"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8pPr>
            <a:lvl9pPr marL="0" lvl="8" indent="0" algn="ctr">
              <a:spcBef>
                <a:spcPts val="0"/>
              </a:spcBef>
              <a:buNone/>
              <a:defRPr sz="1400" b="1" i="0" u="none" strike="noStrike" cap="none">
                <a:solidFill>
                  <a:srgbClr val="FFFFFF"/>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
        <p:nvSpPr>
          <p:cNvPr id="101" name="Google Shape;101;p52"/>
          <p:cNvSpPr txBox="1">
            <a:spLocks noGrp="1"/>
          </p:cNvSpPr>
          <p:nvPr>
            <p:ph type="body" idx="1"/>
          </p:nvPr>
        </p:nvSpPr>
        <p:spPr>
          <a:xfrm>
            <a:off x="816864" y="1600200"/>
            <a:ext cx="10871200" cy="44958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226133717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只有標題" type="titleOnly">
  <p:cSld name="只有標題">
    <p:spTree>
      <p:nvGrpSpPr>
        <p:cNvPr id="1" name="Shape 102"/>
        <p:cNvGrpSpPr/>
        <p:nvPr/>
      </p:nvGrpSpPr>
      <p:grpSpPr>
        <a:xfrm>
          <a:off x="0" y="0"/>
          <a:ext cx="0" cy="0"/>
          <a:chOff x="0" y="0"/>
          <a:chExt cx="0" cy="0"/>
        </a:xfrm>
      </p:grpSpPr>
      <p:sp>
        <p:nvSpPr>
          <p:cNvPr id="103" name="Google Shape;103;p53"/>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53"/>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05" name="Google Shape;105;p53"/>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06" name="Google Shape;106;p53"/>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105471475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matchingName="空白" type="blank">
  <p:cSld name="空白">
    <p:spTree>
      <p:nvGrpSpPr>
        <p:cNvPr id="1" name="Shape 107"/>
        <p:cNvGrpSpPr/>
        <p:nvPr/>
      </p:nvGrpSpPr>
      <p:grpSpPr>
        <a:xfrm>
          <a:off x="0" y="0"/>
          <a:ext cx="0" cy="0"/>
          <a:chOff x="0" y="0"/>
          <a:chExt cx="0" cy="0"/>
        </a:xfrm>
      </p:grpSpPr>
      <p:sp>
        <p:nvSpPr>
          <p:cNvPr id="108" name="Google Shape;108;p54"/>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09" name="Google Shape;109;p54"/>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10" name="Google Shape;110;p54"/>
          <p:cNvSpPr txBox="1">
            <a:spLocks noGrp="1"/>
          </p:cNvSpPr>
          <p:nvPr>
            <p:ph type="sldNum" idx="12"/>
          </p:nvPr>
        </p:nvSpPr>
        <p:spPr>
          <a:xfrm>
            <a:off x="0" y="6248400"/>
            <a:ext cx="711200" cy="381000"/>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a:solidFill>
                  <a:srgbClr val="775F55"/>
                </a:solidFill>
                <a:latin typeface="Twentieth Century"/>
                <a:ea typeface="Twentieth Century"/>
                <a:cs typeface="Twentieth Century"/>
                <a:sym typeface="Twentieth Century"/>
              </a:defRPr>
            </a:lvl1pPr>
            <a:lvl2pPr marL="0" lvl="1" indent="0" algn="ctr">
              <a:spcBef>
                <a:spcPts val="0"/>
              </a:spcBef>
              <a:buNone/>
              <a:defRPr sz="1400" b="1">
                <a:solidFill>
                  <a:srgbClr val="775F55"/>
                </a:solidFill>
                <a:latin typeface="Twentieth Century"/>
                <a:ea typeface="Twentieth Century"/>
                <a:cs typeface="Twentieth Century"/>
                <a:sym typeface="Twentieth Century"/>
              </a:defRPr>
            </a:lvl2pPr>
            <a:lvl3pPr marL="0" lvl="2" indent="0" algn="ctr">
              <a:spcBef>
                <a:spcPts val="0"/>
              </a:spcBef>
              <a:buNone/>
              <a:defRPr sz="1400" b="1">
                <a:solidFill>
                  <a:srgbClr val="775F55"/>
                </a:solidFill>
                <a:latin typeface="Twentieth Century"/>
                <a:ea typeface="Twentieth Century"/>
                <a:cs typeface="Twentieth Century"/>
                <a:sym typeface="Twentieth Century"/>
              </a:defRPr>
            </a:lvl3pPr>
            <a:lvl4pPr marL="0" lvl="3" indent="0" algn="ctr">
              <a:spcBef>
                <a:spcPts val="0"/>
              </a:spcBef>
              <a:buNone/>
              <a:defRPr sz="1400" b="1">
                <a:solidFill>
                  <a:srgbClr val="775F55"/>
                </a:solidFill>
                <a:latin typeface="Twentieth Century"/>
                <a:ea typeface="Twentieth Century"/>
                <a:cs typeface="Twentieth Century"/>
                <a:sym typeface="Twentieth Century"/>
              </a:defRPr>
            </a:lvl4pPr>
            <a:lvl5pPr marL="0" lvl="4" indent="0" algn="ctr">
              <a:spcBef>
                <a:spcPts val="0"/>
              </a:spcBef>
              <a:buNone/>
              <a:defRPr sz="1400" b="1">
                <a:solidFill>
                  <a:srgbClr val="775F55"/>
                </a:solidFill>
                <a:latin typeface="Twentieth Century"/>
                <a:ea typeface="Twentieth Century"/>
                <a:cs typeface="Twentieth Century"/>
                <a:sym typeface="Twentieth Century"/>
              </a:defRPr>
            </a:lvl5pPr>
            <a:lvl6pPr marL="0" lvl="5" indent="0" algn="ctr">
              <a:spcBef>
                <a:spcPts val="0"/>
              </a:spcBef>
              <a:buNone/>
              <a:defRPr sz="1400" b="1">
                <a:solidFill>
                  <a:srgbClr val="775F55"/>
                </a:solidFill>
                <a:latin typeface="Twentieth Century"/>
                <a:ea typeface="Twentieth Century"/>
                <a:cs typeface="Twentieth Century"/>
                <a:sym typeface="Twentieth Century"/>
              </a:defRPr>
            </a:lvl6pPr>
            <a:lvl7pPr marL="0" lvl="6" indent="0" algn="ctr">
              <a:spcBef>
                <a:spcPts val="0"/>
              </a:spcBef>
              <a:buNone/>
              <a:defRPr sz="1400" b="1">
                <a:solidFill>
                  <a:srgbClr val="775F55"/>
                </a:solidFill>
                <a:latin typeface="Twentieth Century"/>
                <a:ea typeface="Twentieth Century"/>
                <a:cs typeface="Twentieth Century"/>
                <a:sym typeface="Twentieth Century"/>
              </a:defRPr>
            </a:lvl7pPr>
            <a:lvl8pPr marL="0" lvl="7" indent="0" algn="ctr">
              <a:spcBef>
                <a:spcPts val="0"/>
              </a:spcBef>
              <a:buNone/>
              <a:defRPr sz="1400" b="1">
                <a:solidFill>
                  <a:srgbClr val="775F55"/>
                </a:solidFill>
                <a:latin typeface="Twentieth Century"/>
                <a:ea typeface="Twentieth Century"/>
                <a:cs typeface="Twentieth Century"/>
                <a:sym typeface="Twentieth Century"/>
              </a:defRPr>
            </a:lvl8pPr>
            <a:lvl9pPr marL="0" lvl="8" indent="0" algn="ctr">
              <a:spcBef>
                <a:spcPts val="0"/>
              </a:spcBef>
              <a:buNone/>
              <a:defRPr sz="1400" b="1">
                <a:solidFill>
                  <a:srgbClr val="775F55"/>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234342528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111"/>
        <p:cNvGrpSpPr/>
        <p:nvPr/>
      </p:nvGrpSpPr>
      <p:grpSpPr>
        <a:xfrm>
          <a:off x="0" y="0"/>
          <a:ext cx="0" cy="0"/>
          <a:chOff x="0" y="0"/>
          <a:chExt cx="0" cy="0"/>
        </a:xfrm>
      </p:grpSpPr>
      <p:pic>
        <p:nvPicPr>
          <p:cNvPr id="112" name="Google Shape;112;p5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12192000" cy="6858000"/>
          </a:xfrm>
          <a:prstGeom prst="rect">
            <a:avLst/>
          </a:prstGeom>
          <a:noFill/>
          <a:ln>
            <a:noFill/>
          </a:ln>
        </p:spPr>
      </p:pic>
      <p:sp>
        <p:nvSpPr>
          <p:cNvPr id="113" name="Google Shape;113;p55"/>
          <p:cNvSpPr txBox="1">
            <a:spLocks noGrp="1"/>
          </p:cNvSpPr>
          <p:nvPr>
            <p:ph type="title"/>
          </p:nvPr>
        </p:nvSpPr>
        <p:spPr>
          <a:xfrm>
            <a:off x="380567" y="274651"/>
            <a:ext cx="11201600" cy="700500"/>
          </a:xfrm>
          <a:prstGeom prst="rect">
            <a:avLst/>
          </a:prstGeom>
          <a:noFill/>
          <a:ln>
            <a:noFill/>
          </a:ln>
        </p:spPr>
        <p:txBody>
          <a:bodyPr spcFirstLastPara="1" wrap="square" lIns="91425" tIns="91425" rIns="91425" bIns="91425" anchor="b" anchorCtr="0">
            <a:normAutofit/>
          </a:bodyPr>
          <a:lstStyle>
            <a:lvl1pPr lvl="0" algn="l">
              <a:spcBef>
                <a:spcPts val="0"/>
              </a:spcBef>
              <a:spcAft>
                <a:spcPts val="0"/>
              </a:spcAft>
              <a:buClr>
                <a:schemeClr val="dk2"/>
              </a:buClr>
              <a:buSzPts val="4400"/>
              <a:buFont typeface="Microsoft JhengHei"/>
              <a:buNone/>
              <a:defRPr>
                <a:latin typeface="Microsoft JhengHei"/>
                <a:ea typeface="Microsoft JhengHei"/>
                <a:cs typeface="Microsoft JhengHei"/>
                <a:sym typeface="Microsoft JhengHe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55"/>
          <p:cNvSpPr txBox="1">
            <a:spLocks noGrp="1"/>
          </p:cNvSpPr>
          <p:nvPr>
            <p:ph type="body" idx="1"/>
          </p:nvPr>
        </p:nvSpPr>
        <p:spPr>
          <a:xfrm>
            <a:off x="983100" y="1339875"/>
            <a:ext cx="10190400" cy="4852200"/>
          </a:xfrm>
          <a:prstGeom prst="rect">
            <a:avLst/>
          </a:prstGeom>
          <a:noFill/>
          <a:ln>
            <a:noFill/>
          </a:ln>
        </p:spPr>
        <p:txBody>
          <a:bodyPr spcFirstLastPara="1" wrap="square" lIns="91425" tIns="91425" rIns="91425" bIns="91425" anchor="t" anchorCtr="0">
            <a:normAutofit/>
          </a:bodyPr>
          <a:lstStyle>
            <a:lvl1pPr marL="457200" lvl="0" indent="-339090" algn="l">
              <a:spcBef>
                <a:spcPts val="0"/>
              </a:spcBef>
              <a:spcAft>
                <a:spcPts val="0"/>
              </a:spcAft>
              <a:buSzPts val="1740"/>
              <a:buChar char="◻"/>
              <a:defRPr/>
            </a:lvl1pPr>
            <a:lvl2pPr marL="914400" lvl="1" indent="-344169" algn="l">
              <a:spcBef>
                <a:spcPts val="0"/>
              </a:spcBef>
              <a:spcAft>
                <a:spcPts val="0"/>
              </a:spcAft>
              <a:buSzPts val="1820"/>
              <a:buChar char="🞑"/>
              <a:defRPr/>
            </a:lvl2pPr>
            <a:lvl3pPr marL="1371600" lvl="2" indent="-338137" algn="l">
              <a:spcBef>
                <a:spcPts val="0"/>
              </a:spcBef>
              <a:spcAft>
                <a:spcPts val="0"/>
              </a:spcAft>
              <a:buSzPts val="1725"/>
              <a:buChar char="■"/>
              <a:defRPr/>
            </a:lvl3pPr>
            <a:lvl4pPr marL="1828800" lvl="3" indent="-323850" algn="l">
              <a:spcBef>
                <a:spcPts val="0"/>
              </a:spcBef>
              <a:spcAft>
                <a:spcPts val="0"/>
              </a:spcAft>
              <a:buSzPts val="1500"/>
              <a:buChar char="■"/>
              <a:defRPr/>
            </a:lvl4pPr>
            <a:lvl5pPr marL="2286000" lvl="4" indent="-311150" algn="l">
              <a:spcBef>
                <a:spcPts val="0"/>
              </a:spcBef>
              <a:spcAft>
                <a:spcPts val="0"/>
              </a:spcAft>
              <a:buSzPts val="1300"/>
              <a:buChar char="■"/>
              <a:defRPr/>
            </a:lvl5pPr>
            <a:lvl6pPr marL="2743200" lvl="5" indent="-342900" algn="l">
              <a:spcBef>
                <a:spcPts val="0"/>
              </a:spcBef>
              <a:spcAft>
                <a:spcPts val="0"/>
              </a:spcAft>
              <a:buSzPts val="1800"/>
              <a:buChar char="▪"/>
              <a:defRPr/>
            </a:lvl6pPr>
            <a:lvl7pPr marL="3200400" lvl="6" indent="-342900" algn="l">
              <a:spcBef>
                <a:spcPts val="0"/>
              </a:spcBef>
              <a:spcAft>
                <a:spcPts val="0"/>
              </a:spcAft>
              <a:buSzPts val="1800"/>
              <a:buChar char="▪"/>
              <a:defRPr/>
            </a:lvl7pPr>
            <a:lvl8pPr marL="3657600" lvl="7" indent="-342900" algn="l">
              <a:spcBef>
                <a:spcPts val="0"/>
              </a:spcBef>
              <a:spcAft>
                <a:spcPts val="0"/>
              </a:spcAft>
              <a:buSzPts val="1800"/>
              <a:buChar char="▪"/>
              <a:defRPr/>
            </a:lvl8pPr>
            <a:lvl9pPr marL="4114800" lvl="8" indent="-342900" algn="l">
              <a:spcBef>
                <a:spcPts val="0"/>
              </a:spcBef>
              <a:spcAft>
                <a:spcPts val="0"/>
              </a:spcAft>
              <a:buSzPts val="1800"/>
              <a:buChar char="▪"/>
              <a:defRPr/>
            </a:lvl9pPr>
          </a:lstStyle>
          <a:p>
            <a:endParaRPr/>
          </a:p>
        </p:txBody>
      </p:sp>
    </p:spTree>
    <p:extLst>
      <p:ext uri="{BB962C8B-B14F-4D97-AF65-F5344CB8AC3E}">
        <p14:creationId xmlns:p14="http://schemas.microsoft.com/office/powerpoint/2010/main" val="378355736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matchingName="標題投影片" type="title">
  <p:cSld name="標題投影片">
    <p:bg>
      <p:bgPr>
        <a:solidFill>
          <a:schemeClr val="dk2"/>
        </a:solidFill>
        <a:effectLst/>
      </p:bgPr>
    </p:bg>
    <p:spTree>
      <p:nvGrpSpPr>
        <p:cNvPr id="1" name="Shape 115"/>
        <p:cNvGrpSpPr/>
        <p:nvPr/>
      </p:nvGrpSpPr>
      <p:grpSpPr>
        <a:xfrm>
          <a:off x="0" y="0"/>
          <a:ext cx="0" cy="0"/>
          <a:chOff x="0" y="0"/>
          <a:chExt cx="0" cy="0"/>
        </a:xfrm>
      </p:grpSpPr>
      <p:sp>
        <p:nvSpPr>
          <p:cNvPr id="116" name="Google Shape;116;p66"/>
          <p:cNvSpPr/>
          <p:nvPr/>
        </p:nvSpPr>
        <p:spPr>
          <a:xfrm>
            <a:off x="0" y="5971032"/>
            <a:ext cx="12192000" cy="886968"/>
          </a:xfrm>
          <a:prstGeom prst="rect">
            <a:avLst/>
          </a:prstGeom>
          <a:solidFill>
            <a:srgbClr val="FFFFFF"/>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17" name="Google Shape;117;p66"/>
          <p:cNvSpPr/>
          <p:nvPr/>
        </p:nvSpPr>
        <p:spPr>
          <a:xfrm>
            <a:off x="-12192" y="6053328"/>
            <a:ext cx="2999232" cy="713232"/>
          </a:xfrm>
          <a:prstGeom prst="rect">
            <a:avLst/>
          </a:prstGeom>
          <a:solidFill>
            <a:schemeClr val="accent2"/>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18" name="Google Shape;118;p66"/>
          <p:cNvSpPr/>
          <p:nvPr/>
        </p:nvSpPr>
        <p:spPr>
          <a:xfrm>
            <a:off x="3145536" y="6044184"/>
            <a:ext cx="9046464" cy="713232"/>
          </a:xfrm>
          <a:prstGeom prst="rect">
            <a:avLst/>
          </a:prstGeom>
          <a:solidFill>
            <a:schemeClr val="accent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19" name="Google Shape;119;p66"/>
          <p:cNvSpPr txBox="1">
            <a:spLocks noGrp="1"/>
          </p:cNvSpPr>
          <p:nvPr>
            <p:ph type="ctrTitle"/>
          </p:nvPr>
        </p:nvSpPr>
        <p:spPr>
          <a:xfrm>
            <a:off x="3149600" y="4038600"/>
            <a:ext cx="8636000" cy="182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lt2"/>
              </a:buClr>
              <a:buSzPts val="4400"/>
              <a:buFont typeface="Twentieth Century"/>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0" name="Google Shape;120;p66"/>
          <p:cNvSpPr txBox="1">
            <a:spLocks noGrp="1"/>
          </p:cNvSpPr>
          <p:nvPr>
            <p:ph type="subTitle" idx="1"/>
          </p:nvPr>
        </p:nvSpPr>
        <p:spPr>
          <a:xfrm>
            <a:off x="3149600" y="6050037"/>
            <a:ext cx="8940800" cy="685800"/>
          </a:xfrm>
          <a:prstGeom prst="rect">
            <a:avLst/>
          </a:prstGeom>
          <a:noFill/>
          <a:ln>
            <a:noFill/>
          </a:ln>
        </p:spPr>
        <p:txBody>
          <a:bodyPr spcFirstLastPara="1" wrap="square" lIns="91425" tIns="45700" rIns="91425" bIns="45700" anchor="ctr" anchorCtr="0">
            <a:normAutofit/>
          </a:bodyPr>
          <a:lstStyle>
            <a:lvl1pPr lvl="0" algn="l">
              <a:spcBef>
                <a:spcPts val="700"/>
              </a:spcBef>
              <a:spcAft>
                <a:spcPts val="0"/>
              </a:spcAft>
              <a:buSzPts val="1560"/>
              <a:buNone/>
              <a:defRPr sz="2600">
                <a:solidFill>
                  <a:srgbClr val="FFFFFF"/>
                </a:solidFill>
              </a:defRPr>
            </a:lvl1pPr>
            <a:lvl2pPr lvl="1" algn="ctr">
              <a:spcBef>
                <a:spcPts val="550"/>
              </a:spcBef>
              <a:spcAft>
                <a:spcPts val="0"/>
              </a:spcAft>
              <a:buSzPts val="1260"/>
              <a:buNone/>
              <a:defRPr/>
            </a:lvl2pPr>
            <a:lvl3pPr lvl="2" algn="ctr">
              <a:spcBef>
                <a:spcPts val="500"/>
              </a:spcBef>
              <a:spcAft>
                <a:spcPts val="0"/>
              </a:spcAft>
              <a:buSzPts val="1350"/>
              <a:buNone/>
              <a:defRPr/>
            </a:lvl3pPr>
            <a:lvl4pPr lvl="3" algn="ctr">
              <a:spcBef>
                <a:spcPts val="400"/>
              </a:spcBef>
              <a:spcAft>
                <a:spcPts val="0"/>
              </a:spcAft>
              <a:buSzPts val="1350"/>
              <a:buNone/>
              <a:defRPr/>
            </a:lvl4pPr>
            <a:lvl5pPr lvl="4" algn="ctr">
              <a:spcBef>
                <a:spcPts val="400"/>
              </a:spcBef>
              <a:spcAft>
                <a:spcPts val="0"/>
              </a:spcAft>
              <a:buSzPts val="1170"/>
              <a:buNone/>
              <a:defRPr/>
            </a:lvl5pPr>
            <a:lvl6pPr lvl="5" algn="ctr">
              <a:spcBef>
                <a:spcPts val="360"/>
              </a:spcBef>
              <a:spcAft>
                <a:spcPts val="0"/>
              </a:spcAft>
              <a:buSzPts val="1800"/>
              <a:buNone/>
              <a:defRPr/>
            </a:lvl6pPr>
            <a:lvl7pPr lvl="6" algn="ctr">
              <a:spcBef>
                <a:spcPts val="360"/>
              </a:spcBef>
              <a:spcAft>
                <a:spcPts val="0"/>
              </a:spcAft>
              <a:buSzPts val="1800"/>
              <a:buNone/>
              <a:defRPr/>
            </a:lvl7pPr>
            <a:lvl8pPr lvl="7" algn="ctr">
              <a:spcBef>
                <a:spcPts val="360"/>
              </a:spcBef>
              <a:spcAft>
                <a:spcPts val="0"/>
              </a:spcAft>
              <a:buSzPts val="1800"/>
              <a:buNone/>
              <a:defRPr/>
            </a:lvl8pPr>
            <a:lvl9pPr lvl="8" algn="ctr">
              <a:spcBef>
                <a:spcPts val="360"/>
              </a:spcBef>
              <a:spcAft>
                <a:spcPts val="0"/>
              </a:spcAft>
              <a:buSzPts val="1800"/>
              <a:buNone/>
              <a:defRPr/>
            </a:lvl9pPr>
          </a:lstStyle>
          <a:p>
            <a:endParaRPr/>
          </a:p>
        </p:txBody>
      </p:sp>
      <p:sp>
        <p:nvSpPr>
          <p:cNvPr id="121" name="Google Shape;121;p66"/>
          <p:cNvSpPr txBox="1">
            <a:spLocks noGrp="1"/>
          </p:cNvSpPr>
          <p:nvPr>
            <p:ph type="dt" idx="10"/>
          </p:nvPr>
        </p:nvSpPr>
        <p:spPr>
          <a:xfrm>
            <a:off x="101600" y="6068699"/>
            <a:ext cx="2743200" cy="685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sz="20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66"/>
          <p:cNvSpPr txBox="1">
            <a:spLocks noGrp="1"/>
          </p:cNvSpPr>
          <p:nvPr>
            <p:ph type="ftr" idx="11"/>
          </p:nvPr>
        </p:nvSpPr>
        <p:spPr>
          <a:xfrm>
            <a:off x="2780524" y="236540"/>
            <a:ext cx="78232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EBDDC3"/>
              </a:solidFill>
            </a:endParaRPr>
          </a:p>
        </p:txBody>
      </p:sp>
      <p:sp>
        <p:nvSpPr>
          <p:cNvPr id="123" name="Google Shape;123;p66"/>
          <p:cNvSpPr txBox="1">
            <a:spLocks noGrp="1"/>
          </p:cNvSpPr>
          <p:nvPr>
            <p:ph type="sldNum" idx="12"/>
          </p:nvPr>
        </p:nvSpPr>
        <p:spPr>
          <a:xfrm>
            <a:off x="10668000" y="228600"/>
            <a:ext cx="1117600" cy="381000"/>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a:solidFill>
                  <a:srgbClr val="EBDDC3"/>
                </a:solidFill>
                <a:latin typeface="Twentieth Century"/>
                <a:ea typeface="Twentieth Century"/>
                <a:cs typeface="Twentieth Century"/>
                <a:sym typeface="Twentieth Century"/>
              </a:defRPr>
            </a:lvl1pPr>
            <a:lvl2pPr marL="0" lvl="1" indent="0" algn="ctr">
              <a:spcBef>
                <a:spcPts val="0"/>
              </a:spcBef>
              <a:buNone/>
              <a:defRPr sz="1400" b="1">
                <a:solidFill>
                  <a:srgbClr val="EBDDC3"/>
                </a:solidFill>
                <a:latin typeface="Twentieth Century"/>
                <a:ea typeface="Twentieth Century"/>
                <a:cs typeface="Twentieth Century"/>
                <a:sym typeface="Twentieth Century"/>
              </a:defRPr>
            </a:lvl2pPr>
            <a:lvl3pPr marL="0" lvl="2" indent="0" algn="ctr">
              <a:spcBef>
                <a:spcPts val="0"/>
              </a:spcBef>
              <a:buNone/>
              <a:defRPr sz="1400" b="1">
                <a:solidFill>
                  <a:srgbClr val="EBDDC3"/>
                </a:solidFill>
                <a:latin typeface="Twentieth Century"/>
                <a:ea typeface="Twentieth Century"/>
                <a:cs typeface="Twentieth Century"/>
                <a:sym typeface="Twentieth Century"/>
              </a:defRPr>
            </a:lvl3pPr>
            <a:lvl4pPr marL="0" lvl="3" indent="0" algn="ctr">
              <a:spcBef>
                <a:spcPts val="0"/>
              </a:spcBef>
              <a:buNone/>
              <a:defRPr sz="1400" b="1">
                <a:solidFill>
                  <a:srgbClr val="EBDDC3"/>
                </a:solidFill>
                <a:latin typeface="Twentieth Century"/>
                <a:ea typeface="Twentieth Century"/>
                <a:cs typeface="Twentieth Century"/>
                <a:sym typeface="Twentieth Century"/>
              </a:defRPr>
            </a:lvl4pPr>
            <a:lvl5pPr marL="0" lvl="4" indent="0" algn="ctr">
              <a:spcBef>
                <a:spcPts val="0"/>
              </a:spcBef>
              <a:buNone/>
              <a:defRPr sz="1400" b="1">
                <a:solidFill>
                  <a:srgbClr val="EBDDC3"/>
                </a:solidFill>
                <a:latin typeface="Twentieth Century"/>
                <a:ea typeface="Twentieth Century"/>
                <a:cs typeface="Twentieth Century"/>
                <a:sym typeface="Twentieth Century"/>
              </a:defRPr>
            </a:lvl5pPr>
            <a:lvl6pPr marL="0" lvl="5" indent="0" algn="ctr">
              <a:spcBef>
                <a:spcPts val="0"/>
              </a:spcBef>
              <a:buNone/>
              <a:defRPr sz="1400" b="1">
                <a:solidFill>
                  <a:srgbClr val="EBDDC3"/>
                </a:solidFill>
                <a:latin typeface="Twentieth Century"/>
                <a:ea typeface="Twentieth Century"/>
                <a:cs typeface="Twentieth Century"/>
                <a:sym typeface="Twentieth Century"/>
              </a:defRPr>
            </a:lvl6pPr>
            <a:lvl7pPr marL="0" lvl="6" indent="0" algn="ctr">
              <a:spcBef>
                <a:spcPts val="0"/>
              </a:spcBef>
              <a:buNone/>
              <a:defRPr sz="1400" b="1">
                <a:solidFill>
                  <a:srgbClr val="EBDDC3"/>
                </a:solidFill>
                <a:latin typeface="Twentieth Century"/>
                <a:ea typeface="Twentieth Century"/>
                <a:cs typeface="Twentieth Century"/>
                <a:sym typeface="Twentieth Century"/>
              </a:defRPr>
            </a:lvl7pPr>
            <a:lvl8pPr marL="0" lvl="7" indent="0" algn="ctr">
              <a:spcBef>
                <a:spcPts val="0"/>
              </a:spcBef>
              <a:buNone/>
              <a:defRPr sz="1400" b="1">
                <a:solidFill>
                  <a:srgbClr val="EBDDC3"/>
                </a:solidFill>
                <a:latin typeface="Twentieth Century"/>
                <a:ea typeface="Twentieth Century"/>
                <a:cs typeface="Twentieth Century"/>
                <a:sym typeface="Twentieth Century"/>
              </a:defRPr>
            </a:lvl8pPr>
            <a:lvl9pPr marL="0" lvl="8" indent="0" algn="ctr">
              <a:spcBef>
                <a:spcPts val="0"/>
              </a:spcBef>
              <a:buNone/>
              <a:defRPr sz="1400" b="1">
                <a:solidFill>
                  <a:srgbClr val="EBDDC3"/>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336441997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matchingName="章節標題" type="secHead">
  <p:cSld name="章節標題">
    <p:bg>
      <p:bgPr>
        <a:blipFill rotWithShape="1">
          <a:blip r:embed="rId2" cstate="email">
            <a:alphaModFix/>
            <a:extLst>
              <a:ext uri="{28A0092B-C50C-407E-A947-70E740481C1C}">
                <a14:useLocalDpi xmlns:a14="http://schemas.microsoft.com/office/drawing/2010/main"/>
              </a:ext>
            </a:extLst>
          </a:blip>
          <a:tile tx="0" ty="0" sx="100000" sy="100000" flip="none" algn="tl"/>
        </a:blipFill>
        <a:effectLst/>
      </p:bgPr>
    </p:bg>
    <p:spTree>
      <p:nvGrpSpPr>
        <p:cNvPr id="1" name="Shape 124"/>
        <p:cNvGrpSpPr/>
        <p:nvPr/>
      </p:nvGrpSpPr>
      <p:grpSpPr>
        <a:xfrm>
          <a:off x="0" y="0"/>
          <a:ext cx="0" cy="0"/>
          <a:chOff x="0" y="0"/>
          <a:chExt cx="0" cy="0"/>
        </a:xfrm>
      </p:grpSpPr>
      <p:sp>
        <p:nvSpPr>
          <p:cNvPr id="125" name="Google Shape;125;p67"/>
          <p:cNvSpPr txBox="1">
            <a:spLocks noGrp="1"/>
          </p:cNvSpPr>
          <p:nvPr>
            <p:ph type="body" idx="1"/>
          </p:nvPr>
        </p:nvSpPr>
        <p:spPr>
          <a:xfrm>
            <a:off x="1828803" y="2743202"/>
            <a:ext cx="9497484" cy="1673225"/>
          </a:xfrm>
          <a:prstGeom prst="rect">
            <a:avLst/>
          </a:prstGeom>
          <a:noFill/>
          <a:ln>
            <a:noFill/>
          </a:ln>
        </p:spPr>
        <p:txBody>
          <a:bodyPr spcFirstLastPara="1" wrap="square" lIns="91425" tIns="45700" rIns="91425" bIns="45700" anchor="t" anchorCtr="0">
            <a:normAutofit/>
          </a:bodyPr>
          <a:lstStyle>
            <a:lvl1pPr marL="457200" lvl="0" indent="-228600" algn="l">
              <a:spcBef>
                <a:spcPts val="700"/>
              </a:spcBef>
              <a:spcAft>
                <a:spcPts val="0"/>
              </a:spcAft>
              <a:buSzPts val="1680"/>
              <a:buNone/>
              <a:defRPr sz="2800">
                <a:solidFill>
                  <a:schemeClr val="dk2"/>
                </a:solidFill>
              </a:defRPr>
            </a:lvl1pPr>
            <a:lvl2pPr marL="914400" lvl="1" indent="-228600" algn="l">
              <a:spcBef>
                <a:spcPts val="550"/>
              </a:spcBef>
              <a:spcAft>
                <a:spcPts val="0"/>
              </a:spcAft>
              <a:buSzPts val="1260"/>
              <a:buNone/>
              <a:defRPr sz="1800">
                <a:solidFill>
                  <a:srgbClr val="888888"/>
                </a:solidFill>
              </a:defRPr>
            </a:lvl2pPr>
            <a:lvl3pPr marL="1371600" lvl="2" indent="-228600" algn="l">
              <a:spcBef>
                <a:spcPts val="500"/>
              </a:spcBef>
              <a:spcAft>
                <a:spcPts val="0"/>
              </a:spcAft>
              <a:buSzPts val="1200"/>
              <a:buNone/>
              <a:defRPr sz="1600">
                <a:solidFill>
                  <a:srgbClr val="888888"/>
                </a:solidFill>
              </a:defRPr>
            </a:lvl3pPr>
            <a:lvl4pPr marL="1828800" lvl="3" indent="-228600" algn="l">
              <a:spcBef>
                <a:spcPts val="400"/>
              </a:spcBef>
              <a:spcAft>
                <a:spcPts val="0"/>
              </a:spcAft>
              <a:buSzPts val="1050"/>
              <a:buNone/>
              <a:defRPr sz="1400">
                <a:solidFill>
                  <a:srgbClr val="888888"/>
                </a:solidFill>
              </a:defRPr>
            </a:lvl4pPr>
            <a:lvl5pPr marL="2286000" lvl="4" indent="-228600" algn="l">
              <a:spcBef>
                <a:spcPts val="400"/>
              </a:spcBef>
              <a:spcAft>
                <a:spcPts val="0"/>
              </a:spcAft>
              <a:buSzPts val="910"/>
              <a:buNone/>
              <a:defRPr sz="1400">
                <a:solidFill>
                  <a:srgbClr val="888888"/>
                </a:solidFill>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26" name="Google Shape;126;p67"/>
          <p:cNvSpPr/>
          <p:nvPr/>
        </p:nvSpPr>
        <p:spPr>
          <a:xfrm>
            <a:off x="0" y="1524000"/>
            <a:ext cx="12192000" cy="1143000"/>
          </a:xfrm>
          <a:prstGeom prst="rect">
            <a:avLst/>
          </a:prstGeom>
          <a:solidFill>
            <a:srgbClr val="FFFFFF"/>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27" name="Google Shape;127;p67"/>
          <p:cNvSpPr/>
          <p:nvPr/>
        </p:nvSpPr>
        <p:spPr>
          <a:xfrm>
            <a:off x="0" y="1600200"/>
            <a:ext cx="1727200" cy="990600"/>
          </a:xfrm>
          <a:prstGeom prst="rect">
            <a:avLst/>
          </a:prstGeom>
          <a:solidFill>
            <a:schemeClr val="accent2"/>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28" name="Google Shape;128;p67"/>
          <p:cNvSpPr/>
          <p:nvPr/>
        </p:nvSpPr>
        <p:spPr>
          <a:xfrm>
            <a:off x="1828800" y="1600200"/>
            <a:ext cx="10363200" cy="990600"/>
          </a:xfrm>
          <a:prstGeom prst="rect">
            <a:avLst/>
          </a:prstGeom>
          <a:solidFill>
            <a:schemeClr val="accent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29" name="Google Shape;129;p67"/>
          <p:cNvSpPr txBox="1">
            <a:spLocks noGrp="1"/>
          </p:cNvSpPr>
          <p:nvPr>
            <p:ph type="title"/>
          </p:nvPr>
        </p:nvSpPr>
        <p:spPr>
          <a:xfrm>
            <a:off x="1828800" y="1600200"/>
            <a:ext cx="101600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FFFFFF"/>
              </a:buClr>
              <a:buSzPts val="4400"/>
              <a:buFont typeface="Twentieth Century"/>
              <a:buNone/>
              <a:defRPr sz="4400" b="0" cap="none">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67"/>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31" name="Google Shape;131;p67"/>
          <p:cNvSpPr txBox="1">
            <a:spLocks noGrp="1"/>
          </p:cNvSpPr>
          <p:nvPr>
            <p:ph type="sldNum" idx="12"/>
          </p:nvPr>
        </p:nvSpPr>
        <p:spPr>
          <a:xfrm>
            <a:off x="0" y="1752601"/>
            <a:ext cx="1727200" cy="701676"/>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2400" b="1">
                <a:solidFill>
                  <a:srgbClr val="FFFFFF"/>
                </a:solidFill>
                <a:latin typeface="Twentieth Century"/>
                <a:ea typeface="Twentieth Century"/>
                <a:cs typeface="Twentieth Century"/>
                <a:sym typeface="Twentieth Century"/>
              </a:defRPr>
            </a:lvl1pPr>
            <a:lvl2pPr marL="0" lvl="1" indent="0" algn="ctr">
              <a:spcBef>
                <a:spcPts val="0"/>
              </a:spcBef>
              <a:buNone/>
              <a:defRPr sz="2400" b="1">
                <a:solidFill>
                  <a:srgbClr val="FFFFFF"/>
                </a:solidFill>
                <a:latin typeface="Twentieth Century"/>
                <a:ea typeface="Twentieth Century"/>
                <a:cs typeface="Twentieth Century"/>
                <a:sym typeface="Twentieth Century"/>
              </a:defRPr>
            </a:lvl2pPr>
            <a:lvl3pPr marL="0" lvl="2" indent="0" algn="ctr">
              <a:spcBef>
                <a:spcPts val="0"/>
              </a:spcBef>
              <a:buNone/>
              <a:defRPr sz="2400" b="1">
                <a:solidFill>
                  <a:srgbClr val="FFFFFF"/>
                </a:solidFill>
                <a:latin typeface="Twentieth Century"/>
                <a:ea typeface="Twentieth Century"/>
                <a:cs typeface="Twentieth Century"/>
                <a:sym typeface="Twentieth Century"/>
              </a:defRPr>
            </a:lvl3pPr>
            <a:lvl4pPr marL="0" lvl="3" indent="0" algn="ctr">
              <a:spcBef>
                <a:spcPts val="0"/>
              </a:spcBef>
              <a:buNone/>
              <a:defRPr sz="2400" b="1">
                <a:solidFill>
                  <a:srgbClr val="FFFFFF"/>
                </a:solidFill>
                <a:latin typeface="Twentieth Century"/>
                <a:ea typeface="Twentieth Century"/>
                <a:cs typeface="Twentieth Century"/>
                <a:sym typeface="Twentieth Century"/>
              </a:defRPr>
            </a:lvl4pPr>
            <a:lvl5pPr marL="0" lvl="4" indent="0" algn="ctr">
              <a:spcBef>
                <a:spcPts val="0"/>
              </a:spcBef>
              <a:buNone/>
              <a:defRPr sz="2400" b="1">
                <a:solidFill>
                  <a:srgbClr val="FFFFFF"/>
                </a:solidFill>
                <a:latin typeface="Twentieth Century"/>
                <a:ea typeface="Twentieth Century"/>
                <a:cs typeface="Twentieth Century"/>
                <a:sym typeface="Twentieth Century"/>
              </a:defRPr>
            </a:lvl5pPr>
            <a:lvl6pPr marL="0" lvl="5" indent="0" algn="ctr">
              <a:spcBef>
                <a:spcPts val="0"/>
              </a:spcBef>
              <a:buNone/>
              <a:defRPr sz="2400" b="1">
                <a:solidFill>
                  <a:srgbClr val="FFFFFF"/>
                </a:solidFill>
                <a:latin typeface="Twentieth Century"/>
                <a:ea typeface="Twentieth Century"/>
                <a:cs typeface="Twentieth Century"/>
                <a:sym typeface="Twentieth Century"/>
              </a:defRPr>
            </a:lvl6pPr>
            <a:lvl7pPr marL="0" lvl="6" indent="0" algn="ctr">
              <a:spcBef>
                <a:spcPts val="0"/>
              </a:spcBef>
              <a:buNone/>
              <a:defRPr sz="2400" b="1">
                <a:solidFill>
                  <a:srgbClr val="FFFFFF"/>
                </a:solidFill>
                <a:latin typeface="Twentieth Century"/>
                <a:ea typeface="Twentieth Century"/>
                <a:cs typeface="Twentieth Century"/>
                <a:sym typeface="Twentieth Century"/>
              </a:defRPr>
            </a:lvl7pPr>
            <a:lvl8pPr marL="0" lvl="7" indent="0" algn="ctr">
              <a:spcBef>
                <a:spcPts val="0"/>
              </a:spcBef>
              <a:buNone/>
              <a:defRPr sz="2400" b="1">
                <a:solidFill>
                  <a:srgbClr val="FFFFFF"/>
                </a:solidFill>
                <a:latin typeface="Twentieth Century"/>
                <a:ea typeface="Twentieth Century"/>
                <a:cs typeface="Twentieth Century"/>
                <a:sym typeface="Twentieth Century"/>
              </a:defRPr>
            </a:lvl8pPr>
            <a:lvl9pPr marL="0" lvl="8" indent="0" algn="ctr">
              <a:spcBef>
                <a:spcPts val="0"/>
              </a:spcBef>
              <a:buNone/>
              <a:defRPr sz="2400" b="1">
                <a:solidFill>
                  <a:srgbClr val="FFFFFF"/>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
        <p:nvSpPr>
          <p:cNvPr id="132" name="Google Shape;132;p67"/>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Tree>
    <p:extLst>
      <p:ext uri="{BB962C8B-B14F-4D97-AF65-F5344CB8AC3E}">
        <p14:creationId xmlns:p14="http://schemas.microsoft.com/office/powerpoint/2010/main" val="362404502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兩項物件" type="twoObj">
  <p:cSld name="兩項物件">
    <p:spTree>
      <p:nvGrpSpPr>
        <p:cNvPr id="1" name="Shape 133"/>
        <p:cNvGrpSpPr/>
        <p:nvPr/>
      </p:nvGrpSpPr>
      <p:grpSpPr>
        <a:xfrm>
          <a:off x="0" y="0"/>
          <a:ext cx="0" cy="0"/>
          <a:chOff x="0" y="0"/>
          <a:chExt cx="0" cy="0"/>
        </a:xfrm>
      </p:grpSpPr>
      <p:sp>
        <p:nvSpPr>
          <p:cNvPr id="134" name="Google Shape;134;p68"/>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68"/>
          <p:cNvSpPr txBox="1">
            <a:spLocks noGrp="1"/>
          </p:cNvSpPr>
          <p:nvPr>
            <p:ph type="body" idx="1"/>
          </p:nvPr>
        </p:nvSpPr>
        <p:spPr>
          <a:xfrm>
            <a:off x="812800" y="1589567"/>
            <a:ext cx="5181600" cy="45720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36" name="Google Shape;136;p68"/>
          <p:cNvSpPr txBox="1">
            <a:spLocks noGrp="1"/>
          </p:cNvSpPr>
          <p:nvPr>
            <p:ph type="body" idx="2"/>
          </p:nvPr>
        </p:nvSpPr>
        <p:spPr>
          <a:xfrm>
            <a:off x="6459868" y="1589567"/>
            <a:ext cx="5181600" cy="45720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37" name="Google Shape;137;p68"/>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38" name="Google Shape;138;p68"/>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ltLang="zh-TW"/>
              <a:pPr/>
              <a:t>‹#›</a:t>
            </a:fld>
            <a:endParaRPr/>
          </a:p>
        </p:txBody>
      </p:sp>
      <p:sp>
        <p:nvSpPr>
          <p:cNvPr id="139" name="Google Shape;139;p68"/>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Tree>
    <p:extLst>
      <p:ext uri="{BB962C8B-B14F-4D97-AF65-F5344CB8AC3E}">
        <p14:creationId xmlns:p14="http://schemas.microsoft.com/office/powerpoint/2010/main" val="23634809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比對" type="twoTxTwoObj">
  <p:cSld name="比對">
    <p:spTree>
      <p:nvGrpSpPr>
        <p:cNvPr id="1" name="Shape 140"/>
        <p:cNvGrpSpPr/>
        <p:nvPr/>
      </p:nvGrpSpPr>
      <p:grpSpPr>
        <a:xfrm>
          <a:off x="0" y="0"/>
          <a:ext cx="0" cy="0"/>
          <a:chOff x="0" y="0"/>
          <a:chExt cx="0" cy="0"/>
        </a:xfrm>
      </p:grpSpPr>
      <p:sp>
        <p:nvSpPr>
          <p:cNvPr id="141" name="Google Shape;141;p69"/>
          <p:cNvSpPr txBox="1">
            <a:spLocks noGrp="1"/>
          </p:cNvSpPr>
          <p:nvPr>
            <p:ph type="title"/>
          </p:nvPr>
        </p:nvSpPr>
        <p:spPr>
          <a:xfrm>
            <a:off x="711200" y="273051"/>
            <a:ext cx="10871200" cy="86995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69"/>
          <p:cNvSpPr txBox="1">
            <a:spLocks noGrp="1"/>
          </p:cNvSpPr>
          <p:nvPr>
            <p:ph type="body" idx="1"/>
          </p:nvPr>
        </p:nvSpPr>
        <p:spPr>
          <a:xfrm>
            <a:off x="812800" y="2438400"/>
            <a:ext cx="5181600" cy="35814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43" name="Google Shape;143;p69"/>
          <p:cNvSpPr txBox="1">
            <a:spLocks noGrp="1"/>
          </p:cNvSpPr>
          <p:nvPr>
            <p:ph type="body" idx="2"/>
          </p:nvPr>
        </p:nvSpPr>
        <p:spPr>
          <a:xfrm>
            <a:off x="6400800" y="2438400"/>
            <a:ext cx="5181600" cy="35814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44" name="Google Shape;144;p69"/>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45" name="Google Shape;145;p69"/>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ltLang="zh-TW"/>
              <a:pPr/>
              <a:t>‹#›</a:t>
            </a:fld>
            <a:endParaRPr/>
          </a:p>
        </p:txBody>
      </p:sp>
      <p:sp>
        <p:nvSpPr>
          <p:cNvPr id="146" name="Google Shape;146;p69"/>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47" name="Google Shape;147;p69"/>
          <p:cNvSpPr txBox="1">
            <a:spLocks noGrp="1"/>
          </p:cNvSpPr>
          <p:nvPr>
            <p:ph type="body" idx="3"/>
          </p:nvPr>
        </p:nvSpPr>
        <p:spPr>
          <a:xfrm>
            <a:off x="812800" y="1752600"/>
            <a:ext cx="5181600" cy="640080"/>
          </a:xfrm>
          <a:prstGeom prst="rect">
            <a:avLst/>
          </a:prstGeom>
          <a:solidFill>
            <a:schemeClr val="accent2"/>
          </a:solidFill>
          <a:ln>
            <a:noFill/>
          </a:ln>
        </p:spPr>
        <p:txBody>
          <a:bodyPr spcFirstLastPara="1" wrap="square" lIns="91425" tIns="45700" rIns="91425" bIns="45700" anchor="ctr" anchorCtr="0">
            <a:normAutofit/>
          </a:bodyPr>
          <a:lstStyle>
            <a:lvl1pPr marL="457200" lvl="0" indent="-228600" algn="l">
              <a:spcBef>
                <a:spcPts val="700"/>
              </a:spcBef>
              <a:spcAft>
                <a:spcPts val="0"/>
              </a:spcAft>
              <a:buSzPts val="1200"/>
              <a:buFont typeface="Twentieth Century"/>
              <a:buNone/>
              <a:defRPr sz="2000" b="1">
                <a:solidFill>
                  <a:srgbClr val="FFFFFF"/>
                </a:solidFill>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48" name="Google Shape;148;p69"/>
          <p:cNvSpPr txBox="1">
            <a:spLocks noGrp="1"/>
          </p:cNvSpPr>
          <p:nvPr>
            <p:ph type="body" idx="4"/>
          </p:nvPr>
        </p:nvSpPr>
        <p:spPr>
          <a:xfrm>
            <a:off x="6400800" y="1752600"/>
            <a:ext cx="5181600" cy="640080"/>
          </a:xfrm>
          <a:prstGeom prst="rect">
            <a:avLst/>
          </a:prstGeom>
          <a:solidFill>
            <a:schemeClr val="accent4"/>
          </a:solidFill>
          <a:ln>
            <a:noFill/>
          </a:ln>
        </p:spPr>
        <p:txBody>
          <a:bodyPr spcFirstLastPara="1" wrap="square" lIns="91425" tIns="45700" rIns="91425" bIns="45700" anchor="ctr" anchorCtr="0">
            <a:normAutofit/>
          </a:bodyPr>
          <a:lstStyle>
            <a:lvl1pPr marL="457200" lvl="0" indent="-228600" algn="l">
              <a:spcBef>
                <a:spcPts val="700"/>
              </a:spcBef>
              <a:spcAft>
                <a:spcPts val="0"/>
              </a:spcAft>
              <a:buSzPts val="1200"/>
              <a:buFont typeface="Twentieth Century"/>
              <a:buNone/>
              <a:defRPr sz="2000" b="1">
                <a:solidFill>
                  <a:srgbClr val="FFFFFF"/>
                </a:solidFill>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423789617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含標題的內容" type="objTx">
  <p:cSld name="含標題的內容">
    <p:spTree>
      <p:nvGrpSpPr>
        <p:cNvPr id="1" name="Shape 149"/>
        <p:cNvGrpSpPr/>
        <p:nvPr/>
      </p:nvGrpSpPr>
      <p:grpSpPr>
        <a:xfrm>
          <a:off x="0" y="0"/>
          <a:ext cx="0" cy="0"/>
          <a:chOff x="0" y="0"/>
          <a:chExt cx="0" cy="0"/>
        </a:xfrm>
      </p:grpSpPr>
      <p:sp>
        <p:nvSpPr>
          <p:cNvPr id="150" name="Google Shape;150;p70"/>
          <p:cNvSpPr txBox="1">
            <a:spLocks noGrp="1"/>
          </p:cNvSpPr>
          <p:nvPr>
            <p:ph type="title"/>
          </p:nvPr>
        </p:nvSpPr>
        <p:spPr>
          <a:xfrm>
            <a:off x="812800" y="273051"/>
            <a:ext cx="10769600" cy="869951"/>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Twentieth Century"/>
              <a:buNone/>
              <a:defRPr sz="4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70"/>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52" name="Google Shape;152;p70"/>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53" name="Google Shape;153;p70"/>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1400" b="1">
                <a:solidFill>
                  <a:srgbClr val="FFFFFF"/>
                </a:solidFill>
                <a:latin typeface="Twentieth Century"/>
                <a:ea typeface="Twentieth Century"/>
                <a:cs typeface="Twentieth Century"/>
                <a:sym typeface="Twentieth Century"/>
              </a:defRPr>
            </a:lvl1pPr>
            <a:lvl2pPr marL="0" lvl="1" indent="0" algn="ctr">
              <a:spcBef>
                <a:spcPts val="0"/>
              </a:spcBef>
              <a:buNone/>
              <a:defRPr sz="1400" b="1">
                <a:solidFill>
                  <a:srgbClr val="FFFFFF"/>
                </a:solidFill>
                <a:latin typeface="Twentieth Century"/>
                <a:ea typeface="Twentieth Century"/>
                <a:cs typeface="Twentieth Century"/>
                <a:sym typeface="Twentieth Century"/>
              </a:defRPr>
            </a:lvl2pPr>
            <a:lvl3pPr marL="0" lvl="2" indent="0" algn="ctr">
              <a:spcBef>
                <a:spcPts val="0"/>
              </a:spcBef>
              <a:buNone/>
              <a:defRPr sz="1400" b="1">
                <a:solidFill>
                  <a:srgbClr val="FFFFFF"/>
                </a:solidFill>
                <a:latin typeface="Twentieth Century"/>
                <a:ea typeface="Twentieth Century"/>
                <a:cs typeface="Twentieth Century"/>
                <a:sym typeface="Twentieth Century"/>
              </a:defRPr>
            </a:lvl3pPr>
            <a:lvl4pPr marL="0" lvl="3" indent="0" algn="ctr">
              <a:spcBef>
                <a:spcPts val="0"/>
              </a:spcBef>
              <a:buNone/>
              <a:defRPr sz="1400" b="1">
                <a:solidFill>
                  <a:srgbClr val="FFFFFF"/>
                </a:solidFill>
                <a:latin typeface="Twentieth Century"/>
                <a:ea typeface="Twentieth Century"/>
                <a:cs typeface="Twentieth Century"/>
                <a:sym typeface="Twentieth Century"/>
              </a:defRPr>
            </a:lvl4pPr>
            <a:lvl5pPr marL="0" lvl="4" indent="0" algn="ctr">
              <a:spcBef>
                <a:spcPts val="0"/>
              </a:spcBef>
              <a:buNone/>
              <a:defRPr sz="1400" b="1">
                <a:solidFill>
                  <a:srgbClr val="FFFFFF"/>
                </a:solidFill>
                <a:latin typeface="Twentieth Century"/>
                <a:ea typeface="Twentieth Century"/>
                <a:cs typeface="Twentieth Century"/>
                <a:sym typeface="Twentieth Century"/>
              </a:defRPr>
            </a:lvl5pPr>
            <a:lvl6pPr marL="0" lvl="5" indent="0" algn="ctr">
              <a:spcBef>
                <a:spcPts val="0"/>
              </a:spcBef>
              <a:buNone/>
              <a:defRPr sz="1400" b="1">
                <a:solidFill>
                  <a:srgbClr val="FFFFFF"/>
                </a:solidFill>
                <a:latin typeface="Twentieth Century"/>
                <a:ea typeface="Twentieth Century"/>
                <a:cs typeface="Twentieth Century"/>
                <a:sym typeface="Twentieth Century"/>
              </a:defRPr>
            </a:lvl6pPr>
            <a:lvl7pPr marL="0" lvl="6" indent="0" algn="ctr">
              <a:spcBef>
                <a:spcPts val="0"/>
              </a:spcBef>
              <a:buNone/>
              <a:defRPr sz="1400" b="1">
                <a:solidFill>
                  <a:srgbClr val="FFFFFF"/>
                </a:solidFill>
                <a:latin typeface="Twentieth Century"/>
                <a:ea typeface="Twentieth Century"/>
                <a:cs typeface="Twentieth Century"/>
                <a:sym typeface="Twentieth Century"/>
              </a:defRPr>
            </a:lvl7pPr>
            <a:lvl8pPr marL="0" lvl="7" indent="0" algn="ctr">
              <a:spcBef>
                <a:spcPts val="0"/>
              </a:spcBef>
              <a:buNone/>
              <a:defRPr sz="1400" b="1">
                <a:solidFill>
                  <a:srgbClr val="FFFFFF"/>
                </a:solidFill>
                <a:latin typeface="Twentieth Century"/>
                <a:ea typeface="Twentieth Century"/>
                <a:cs typeface="Twentieth Century"/>
                <a:sym typeface="Twentieth Century"/>
              </a:defRPr>
            </a:lvl8pPr>
            <a:lvl9pPr marL="0" lvl="8" indent="0" algn="ctr">
              <a:spcBef>
                <a:spcPts val="0"/>
              </a:spcBef>
              <a:buNone/>
              <a:defRPr sz="1400" b="1">
                <a:solidFill>
                  <a:srgbClr val="FFFFFF"/>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
        <p:nvSpPr>
          <p:cNvPr id="154" name="Google Shape;154;p70"/>
          <p:cNvSpPr txBox="1">
            <a:spLocks noGrp="1"/>
          </p:cNvSpPr>
          <p:nvPr>
            <p:ph type="body" idx="1"/>
          </p:nvPr>
        </p:nvSpPr>
        <p:spPr>
          <a:xfrm>
            <a:off x="812800" y="1752600"/>
            <a:ext cx="2133600" cy="4343400"/>
          </a:xfrm>
          <a:prstGeom prst="rect">
            <a:avLst/>
          </a:prstGeom>
          <a:solidFill>
            <a:schemeClr val="accent2"/>
          </a:solidFill>
          <a:ln w="50800" cap="sq" cmpd="dbl">
            <a:solidFill>
              <a:schemeClr val="accent2"/>
            </a:solidFill>
            <a:prstDash val="solid"/>
            <a:miter lim="800000"/>
            <a:headEnd type="none" w="sm" len="sm"/>
            <a:tailEnd type="none" w="sm" len="sm"/>
          </a:ln>
        </p:spPr>
        <p:txBody>
          <a:bodyPr spcFirstLastPara="1" wrap="square" lIns="137150" tIns="182875" rIns="137150" bIns="91425" anchor="t" anchorCtr="0">
            <a:normAutofit/>
          </a:bodyPr>
          <a:lstStyle>
            <a:lvl1pPr marL="457200" lvl="0" indent="-228600" algn="l">
              <a:spcBef>
                <a:spcPts val="700"/>
              </a:spcBef>
              <a:spcAft>
                <a:spcPts val="0"/>
              </a:spcAft>
              <a:buSzPts val="1080"/>
              <a:buNone/>
              <a:defRPr sz="1800">
                <a:solidFill>
                  <a:schemeClr val="lt1"/>
                </a:solidFill>
                <a:latin typeface="Twentieth Century"/>
                <a:ea typeface="Twentieth Century"/>
                <a:cs typeface="Twentieth Century"/>
                <a:sym typeface="Twentieth Century"/>
              </a:defRPr>
            </a:lvl1pPr>
            <a:lvl2pPr marL="914400" lvl="1" indent="-228600" algn="l">
              <a:spcBef>
                <a:spcPts val="1000"/>
              </a:spcBef>
              <a:spcAft>
                <a:spcPts val="0"/>
              </a:spcAft>
              <a:buSzPts val="840"/>
              <a:buNone/>
              <a:defRPr sz="1200">
                <a:solidFill>
                  <a:schemeClr val="lt1"/>
                </a:solidFill>
                <a:latin typeface="Twentieth Century"/>
                <a:ea typeface="Twentieth Century"/>
                <a:cs typeface="Twentieth Century"/>
                <a:sym typeface="Twentieth Century"/>
              </a:defRPr>
            </a:lvl2pPr>
            <a:lvl3pPr marL="1371600" lvl="2" indent="-228600" algn="l">
              <a:spcBef>
                <a:spcPts val="500"/>
              </a:spcBef>
              <a:spcAft>
                <a:spcPts val="0"/>
              </a:spcAft>
              <a:buSzPts val="750"/>
              <a:buNone/>
              <a:defRPr sz="1000">
                <a:solidFill>
                  <a:schemeClr val="lt1"/>
                </a:solidFill>
                <a:latin typeface="Twentieth Century"/>
                <a:ea typeface="Twentieth Century"/>
                <a:cs typeface="Twentieth Century"/>
                <a:sym typeface="Twentieth Century"/>
              </a:defRPr>
            </a:lvl3pPr>
            <a:lvl4pPr marL="1828800" lvl="3" indent="-228600" algn="l">
              <a:spcBef>
                <a:spcPts val="400"/>
              </a:spcBef>
              <a:spcAft>
                <a:spcPts val="0"/>
              </a:spcAft>
              <a:buSzPts val="675"/>
              <a:buNone/>
              <a:defRPr sz="900">
                <a:solidFill>
                  <a:schemeClr val="lt1"/>
                </a:solidFill>
                <a:latin typeface="Twentieth Century"/>
                <a:ea typeface="Twentieth Century"/>
                <a:cs typeface="Twentieth Century"/>
                <a:sym typeface="Twentieth Century"/>
              </a:defRPr>
            </a:lvl4pPr>
            <a:lvl5pPr marL="2286000" lvl="4" indent="-228600" algn="l">
              <a:spcBef>
                <a:spcPts val="400"/>
              </a:spcBef>
              <a:spcAft>
                <a:spcPts val="0"/>
              </a:spcAft>
              <a:buSzPts val="585"/>
              <a:buNone/>
              <a:defRPr sz="900">
                <a:solidFill>
                  <a:schemeClr val="lt1"/>
                </a:solidFill>
                <a:latin typeface="Twentieth Century"/>
                <a:ea typeface="Twentieth Century"/>
                <a:cs typeface="Twentieth Century"/>
                <a:sym typeface="Twentieth Century"/>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55" name="Google Shape;155;p70"/>
          <p:cNvSpPr txBox="1">
            <a:spLocks noGrp="1"/>
          </p:cNvSpPr>
          <p:nvPr>
            <p:ph type="body" idx="2"/>
          </p:nvPr>
        </p:nvSpPr>
        <p:spPr>
          <a:xfrm>
            <a:off x="3149600" y="1752600"/>
            <a:ext cx="8534400" cy="44196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Tree>
    <p:extLst>
      <p:ext uri="{BB962C8B-B14F-4D97-AF65-F5344CB8AC3E}">
        <p14:creationId xmlns:p14="http://schemas.microsoft.com/office/powerpoint/2010/main" val="2673732968"/>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matchingName="含標題的圖片" type="picTx">
  <p:cSld name="含標題的圖片">
    <p:bg>
      <p:bgPr>
        <a:blipFill rotWithShape="1">
          <a:blip r:embed="rId2" cstate="email">
            <a:alphaModFix/>
            <a:extLst>
              <a:ext uri="{28A0092B-C50C-407E-A947-70E740481C1C}">
                <a14:useLocalDpi xmlns:a14="http://schemas.microsoft.com/office/drawing/2010/main"/>
              </a:ext>
            </a:extLst>
          </a:blip>
          <a:tile tx="0" ty="0" sx="100000" sy="100000" flip="none" algn="tl"/>
        </a:blipFill>
        <a:effectLst/>
      </p:bgPr>
    </p:bg>
    <p:spTree>
      <p:nvGrpSpPr>
        <p:cNvPr id="1" name="Shape 156"/>
        <p:cNvGrpSpPr/>
        <p:nvPr/>
      </p:nvGrpSpPr>
      <p:grpSpPr>
        <a:xfrm>
          <a:off x="0" y="0"/>
          <a:ext cx="0" cy="0"/>
          <a:chOff x="0" y="0"/>
          <a:chExt cx="0" cy="0"/>
        </a:xfrm>
      </p:grpSpPr>
      <p:sp>
        <p:nvSpPr>
          <p:cNvPr id="157" name="Google Shape;157;p71"/>
          <p:cNvSpPr txBox="1">
            <a:spLocks noGrp="1"/>
          </p:cNvSpPr>
          <p:nvPr>
            <p:ph type="body" idx="1"/>
          </p:nvPr>
        </p:nvSpPr>
        <p:spPr>
          <a:xfrm>
            <a:off x="2133600" y="5486400"/>
            <a:ext cx="9753600" cy="685800"/>
          </a:xfrm>
          <a:prstGeom prst="rect">
            <a:avLst/>
          </a:prstGeom>
          <a:noFill/>
          <a:ln>
            <a:noFill/>
          </a:ln>
        </p:spPr>
        <p:txBody>
          <a:bodyPr spcFirstLastPara="1" wrap="square" lIns="91425" tIns="45700" rIns="91425" bIns="45700" anchor="t" anchorCtr="0">
            <a:normAutofit/>
          </a:bodyPr>
          <a:lstStyle>
            <a:lvl1pPr marL="457200" lvl="0" indent="-228600" algn="l">
              <a:spcBef>
                <a:spcPts val="700"/>
              </a:spcBef>
              <a:spcAft>
                <a:spcPts val="0"/>
              </a:spcAft>
              <a:buSzPts val="1020"/>
              <a:buFont typeface="Twentieth Century"/>
              <a:buNone/>
              <a:defRPr sz="1700"/>
            </a:lvl1pPr>
            <a:lvl2pPr marL="914400" lvl="1" indent="-228600" algn="l">
              <a:spcBef>
                <a:spcPts val="550"/>
              </a:spcBef>
              <a:spcAft>
                <a:spcPts val="0"/>
              </a:spcAft>
              <a:buSzPts val="840"/>
              <a:buFont typeface="Twentieth Century"/>
              <a:buNone/>
              <a:defRPr sz="1200"/>
            </a:lvl2pPr>
            <a:lvl3pPr marL="1371600" lvl="2" indent="-228600" algn="l">
              <a:spcBef>
                <a:spcPts val="500"/>
              </a:spcBef>
              <a:spcAft>
                <a:spcPts val="0"/>
              </a:spcAft>
              <a:buSzPts val="750"/>
              <a:buFont typeface="Twentieth Century"/>
              <a:buNone/>
              <a:defRPr sz="1000"/>
            </a:lvl3pPr>
            <a:lvl4pPr marL="1828800" lvl="3" indent="-228600" algn="l">
              <a:spcBef>
                <a:spcPts val="400"/>
              </a:spcBef>
              <a:spcAft>
                <a:spcPts val="0"/>
              </a:spcAft>
              <a:buSzPts val="675"/>
              <a:buFont typeface="Twentieth Century"/>
              <a:buNone/>
              <a:defRPr sz="900"/>
            </a:lvl4pPr>
            <a:lvl5pPr marL="2286000" lvl="4" indent="-228600" algn="l">
              <a:spcBef>
                <a:spcPts val="400"/>
              </a:spcBef>
              <a:spcAft>
                <a:spcPts val="0"/>
              </a:spcAft>
              <a:buSzPts val="585"/>
              <a:buFont typeface="Twentieth Century"/>
              <a:buNone/>
              <a:defRPr sz="900"/>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58" name="Google Shape;158;p71"/>
          <p:cNvSpPr/>
          <p:nvPr/>
        </p:nvSpPr>
        <p:spPr>
          <a:xfrm>
            <a:off x="-12192" y="4572000"/>
            <a:ext cx="12192000" cy="886968"/>
          </a:xfrm>
          <a:prstGeom prst="rect">
            <a:avLst/>
          </a:prstGeom>
          <a:solidFill>
            <a:srgbClr val="FFFFFF"/>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59" name="Google Shape;159;p71"/>
          <p:cNvSpPr/>
          <p:nvPr/>
        </p:nvSpPr>
        <p:spPr>
          <a:xfrm>
            <a:off x="-12192" y="4663440"/>
            <a:ext cx="1950720" cy="713232"/>
          </a:xfrm>
          <a:prstGeom prst="rect">
            <a:avLst/>
          </a:prstGeom>
          <a:solidFill>
            <a:schemeClr val="accent2"/>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60" name="Google Shape;160;p71"/>
          <p:cNvSpPr/>
          <p:nvPr/>
        </p:nvSpPr>
        <p:spPr>
          <a:xfrm>
            <a:off x="2060448" y="4654296"/>
            <a:ext cx="10131552" cy="713232"/>
          </a:xfrm>
          <a:prstGeom prst="rect">
            <a:avLst/>
          </a:prstGeom>
          <a:solidFill>
            <a:schemeClr val="accent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61" name="Google Shape;161;p71"/>
          <p:cNvSpPr txBox="1">
            <a:spLocks noGrp="1"/>
          </p:cNvSpPr>
          <p:nvPr>
            <p:ph type="title"/>
          </p:nvPr>
        </p:nvSpPr>
        <p:spPr>
          <a:xfrm>
            <a:off x="2133600" y="4648200"/>
            <a:ext cx="9753600" cy="6858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FFFFFF"/>
              </a:buClr>
              <a:buSzPts val="2800"/>
              <a:buFont typeface="Twentieth Century"/>
              <a:buNone/>
              <a:defRPr sz="28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71"/>
          <p:cNvSpPr/>
          <p:nvPr/>
        </p:nvSpPr>
        <p:spPr>
          <a:xfrm>
            <a:off x="1930400" y="0"/>
            <a:ext cx="134112" cy="6867144"/>
          </a:xfrm>
          <a:prstGeom prst="rect">
            <a:avLst/>
          </a:prstGeom>
          <a:solidFill>
            <a:srgbClr val="FFFFFF"/>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63" name="Google Shape;163;p71"/>
          <p:cNvSpPr txBox="1">
            <a:spLocks noGrp="1"/>
          </p:cNvSpPr>
          <p:nvPr>
            <p:ph type="dt" idx="10"/>
          </p:nvPr>
        </p:nvSpPr>
        <p:spPr>
          <a:xfrm>
            <a:off x="83312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64" name="Google Shape;164;p71"/>
          <p:cNvSpPr txBox="1">
            <a:spLocks noGrp="1"/>
          </p:cNvSpPr>
          <p:nvPr>
            <p:ph type="sldNum" idx="12"/>
          </p:nvPr>
        </p:nvSpPr>
        <p:spPr>
          <a:xfrm>
            <a:off x="0" y="4667250"/>
            <a:ext cx="1930400" cy="663579"/>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sz="2800" b="1">
                <a:solidFill>
                  <a:srgbClr val="FFFFFF"/>
                </a:solidFill>
                <a:latin typeface="Twentieth Century"/>
                <a:ea typeface="Twentieth Century"/>
                <a:cs typeface="Twentieth Century"/>
                <a:sym typeface="Twentieth Century"/>
              </a:defRPr>
            </a:lvl1pPr>
            <a:lvl2pPr marL="0" lvl="1" indent="0" algn="ctr">
              <a:spcBef>
                <a:spcPts val="0"/>
              </a:spcBef>
              <a:buNone/>
              <a:defRPr sz="2800" b="1">
                <a:solidFill>
                  <a:srgbClr val="FFFFFF"/>
                </a:solidFill>
                <a:latin typeface="Twentieth Century"/>
                <a:ea typeface="Twentieth Century"/>
                <a:cs typeface="Twentieth Century"/>
                <a:sym typeface="Twentieth Century"/>
              </a:defRPr>
            </a:lvl2pPr>
            <a:lvl3pPr marL="0" lvl="2" indent="0" algn="ctr">
              <a:spcBef>
                <a:spcPts val="0"/>
              </a:spcBef>
              <a:buNone/>
              <a:defRPr sz="2800" b="1">
                <a:solidFill>
                  <a:srgbClr val="FFFFFF"/>
                </a:solidFill>
                <a:latin typeface="Twentieth Century"/>
                <a:ea typeface="Twentieth Century"/>
                <a:cs typeface="Twentieth Century"/>
                <a:sym typeface="Twentieth Century"/>
              </a:defRPr>
            </a:lvl3pPr>
            <a:lvl4pPr marL="0" lvl="3" indent="0" algn="ctr">
              <a:spcBef>
                <a:spcPts val="0"/>
              </a:spcBef>
              <a:buNone/>
              <a:defRPr sz="2800" b="1">
                <a:solidFill>
                  <a:srgbClr val="FFFFFF"/>
                </a:solidFill>
                <a:latin typeface="Twentieth Century"/>
                <a:ea typeface="Twentieth Century"/>
                <a:cs typeface="Twentieth Century"/>
                <a:sym typeface="Twentieth Century"/>
              </a:defRPr>
            </a:lvl4pPr>
            <a:lvl5pPr marL="0" lvl="4" indent="0" algn="ctr">
              <a:spcBef>
                <a:spcPts val="0"/>
              </a:spcBef>
              <a:buNone/>
              <a:defRPr sz="2800" b="1">
                <a:solidFill>
                  <a:srgbClr val="FFFFFF"/>
                </a:solidFill>
                <a:latin typeface="Twentieth Century"/>
                <a:ea typeface="Twentieth Century"/>
                <a:cs typeface="Twentieth Century"/>
                <a:sym typeface="Twentieth Century"/>
              </a:defRPr>
            </a:lvl5pPr>
            <a:lvl6pPr marL="0" lvl="5" indent="0" algn="ctr">
              <a:spcBef>
                <a:spcPts val="0"/>
              </a:spcBef>
              <a:buNone/>
              <a:defRPr sz="2800" b="1">
                <a:solidFill>
                  <a:srgbClr val="FFFFFF"/>
                </a:solidFill>
                <a:latin typeface="Twentieth Century"/>
                <a:ea typeface="Twentieth Century"/>
                <a:cs typeface="Twentieth Century"/>
                <a:sym typeface="Twentieth Century"/>
              </a:defRPr>
            </a:lvl6pPr>
            <a:lvl7pPr marL="0" lvl="6" indent="0" algn="ctr">
              <a:spcBef>
                <a:spcPts val="0"/>
              </a:spcBef>
              <a:buNone/>
              <a:defRPr sz="2800" b="1">
                <a:solidFill>
                  <a:srgbClr val="FFFFFF"/>
                </a:solidFill>
                <a:latin typeface="Twentieth Century"/>
                <a:ea typeface="Twentieth Century"/>
                <a:cs typeface="Twentieth Century"/>
                <a:sym typeface="Twentieth Century"/>
              </a:defRPr>
            </a:lvl7pPr>
            <a:lvl8pPr marL="0" lvl="7" indent="0" algn="ctr">
              <a:spcBef>
                <a:spcPts val="0"/>
              </a:spcBef>
              <a:buNone/>
              <a:defRPr sz="2800" b="1">
                <a:solidFill>
                  <a:srgbClr val="FFFFFF"/>
                </a:solidFill>
                <a:latin typeface="Twentieth Century"/>
                <a:ea typeface="Twentieth Century"/>
                <a:cs typeface="Twentieth Century"/>
                <a:sym typeface="Twentieth Century"/>
              </a:defRPr>
            </a:lvl8pPr>
            <a:lvl9pPr marL="0" lvl="8" indent="0" algn="ctr">
              <a:spcBef>
                <a:spcPts val="0"/>
              </a:spcBef>
              <a:buNone/>
              <a:defRPr sz="2800" b="1">
                <a:solidFill>
                  <a:srgbClr val="FFFFFF"/>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
        <p:nvSpPr>
          <p:cNvPr id="165" name="Google Shape;165;p71"/>
          <p:cNvSpPr txBox="1">
            <a:spLocks noGrp="1"/>
          </p:cNvSpPr>
          <p:nvPr>
            <p:ph type="ftr" idx="11"/>
          </p:nvPr>
        </p:nvSpPr>
        <p:spPr>
          <a:xfrm>
            <a:off x="2133600" y="6248208"/>
            <a:ext cx="60960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66" name="Google Shape;166;p71"/>
          <p:cNvSpPr>
            <a:spLocks noGrp="1"/>
          </p:cNvSpPr>
          <p:nvPr>
            <p:ph type="pic" idx="2"/>
          </p:nvPr>
        </p:nvSpPr>
        <p:spPr>
          <a:xfrm>
            <a:off x="2080768" y="0"/>
            <a:ext cx="10111232" cy="4568952"/>
          </a:xfrm>
          <a:prstGeom prst="rect">
            <a:avLst/>
          </a:prstGeom>
          <a:solidFill>
            <a:srgbClr val="DCE5EE"/>
          </a:solidFill>
          <a:ln>
            <a:noFill/>
          </a:ln>
        </p:spPr>
      </p:sp>
    </p:spTree>
    <p:extLst>
      <p:ext uri="{BB962C8B-B14F-4D97-AF65-F5344CB8AC3E}">
        <p14:creationId xmlns:p14="http://schemas.microsoft.com/office/powerpoint/2010/main" val="289584244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標題及直排文字" type="vertTx">
  <p:cSld name="標題及直排文字">
    <p:spTree>
      <p:nvGrpSpPr>
        <p:cNvPr id="1" name="Shape 167"/>
        <p:cNvGrpSpPr/>
        <p:nvPr/>
      </p:nvGrpSpPr>
      <p:grpSpPr>
        <a:xfrm>
          <a:off x="0" y="0"/>
          <a:ext cx="0" cy="0"/>
          <a:chOff x="0" y="0"/>
          <a:chExt cx="0" cy="0"/>
        </a:xfrm>
      </p:grpSpPr>
      <p:sp>
        <p:nvSpPr>
          <p:cNvPr id="168" name="Google Shape;168;p72"/>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p72"/>
          <p:cNvSpPr txBox="1">
            <a:spLocks noGrp="1"/>
          </p:cNvSpPr>
          <p:nvPr>
            <p:ph type="body" idx="1"/>
          </p:nvPr>
        </p:nvSpPr>
        <p:spPr>
          <a:xfrm rot="5400000">
            <a:off x="3989324" y="-1572260"/>
            <a:ext cx="4526280" cy="108712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70" name="Google Shape;170;p72"/>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71" name="Google Shape;171;p72"/>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72" name="Google Shape;172;p72"/>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404585009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matchingName="直排標題及文字" type="vertTitleAndTx">
  <p:cSld name="直排標題及文字">
    <p:bg>
      <p:bgPr>
        <a:solidFill>
          <a:schemeClr val="lt1"/>
        </a:solidFill>
        <a:effectLst/>
      </p:bgPr>
    </p:bg>
    <p:spTree>
      <p:nvGrpSpPr>
        <p:cNvPr id="1" name="Shape 173"/>
        <p:cNvGrpSpPr/>
        <p:nvPr/>
      </p:nvGrpSpPr>
      <p:grpSpPr>
        <a:xfrm>
          <a:off x="0" y="0"/>
          <a:ext cx="0" cy="0"/>
          <a:chOff x="0" y="0"/>
          <a:chExt cx="0" cy="0"/>
        </a:xfrm>
      </p:grpSpPr>
      <p:sp>
        <p:nvSpPr>
          <p:cNvPr id="174" name="Google Shape;174;p73"/>
          <p:cNvSpPr txBox="1">
            <a:spLocks noGrp="1"/>
          </p:cNvSpPr>
          <p:nvPr>
            <p:ph type="title"/>
          </p:nvPr>
        </p:nvSpPr>
        <p:spPr>
          <a:xfrm rot="5400000">
            <a:off x="7350920" y="1996282"/>
            <a:ext cx="5516563" cy="27432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73"/>
          <p:cNvSpPr txBox="1">
            <a:spLocks noGrp="1"/>
          </p:cNvSpPr>
          <p:nvPr>
            <p:ph type="body" idx="1"/>
          </p:nvPr>
        </p:nvSpPr>
        <p:spPr>
          <a:xfrm rot="5400000">
            <a:off x="1559718" y="-340517"/>
            <a:ext cx="5516564" cy="7416800"/>
          </a:xfrm>
          <a:prstGeom prst="rect">
            <a:avLst/>
          </a:prstGeom>
          <a:noFill/>
          <a:ln>
            <a:noFill/>
          </a:ln>
        </p:spPr>
        <p:txBody>
          <a:bodyPr spcFirstLastPara="1" wrap="square" lIns="91425" tIns="45700" rIns="91425" bIns="45700" anchor="t" anchorCtr="0">
            <a:normAutofit/>
          </a:bodyPr>
          <a:lstStyle>
            <a:lvl1pPr marL="457200" lvl="0" indent="-297180" algn="l">
              <a:spcBef>
                <a:spcPts val="700"/>
              </a:spcBef>
              <a:spcAft>
                <a:spcPts val="0"/>
              </a:spcAft>
              <a:buSzPts val="1080"/>
              <a:buChar char="◻"/>
              <a:defRPr/>
            </a:lvl1pPr>
            <a:lvl2pPr marL="914400" lvl="1" indent="-308610" algn="l">
              <a:spcBef>
                <a:spcPts val="550"/>
              </a:spcBef>
              <a:spcAft>
                <a:spcPts val="0"/>
              </a:spcAft>
              <a:buSzPts val="1260"/>
              <a:buChar char="🞑"/>
              <a:defRPr/>
            </a:lvl2pPr>
            <a:lvl3pPr marL="1371600" lvl="2" indent="-314325" algn="l">
              <a:spcBef>
                <a:spcPts val="500"/>
              </a:spcBef>
              <a:spcAft>
                <a:spcPts val="0"/>
              </a:spcAft>
              <a:buSzPts val="1350"/>
              <a:buChar char="■"/>
              <a:defRPr/>
            </a:lvl3pPr>
            <a:lvl4pPr marL="1828800" lvl="3" indent="-314325" algn="l">
              <a:spcBef>
                <a:spcPts val="400"/>
              </a:spcBef>
              <a:spcAft>
                <a:spcPts val="0"/>
              </a:spcAft>
              <a:buSzPts val="1350"/>
              <a:buChar char="■"/>
              <a:defRPr/>
            </a:lvl4pPr>
            <a:lvl5pPr marL="2286000" lvl="4" indent="-302895" algn="l">
              <a:spcBef>
                <a:spcPts val="400"/>
              </a:spcBef>
              <a:spcAft>
                <a:spcPts val="0"/>
              </a:spcAft>
              <a:buSzPts val="117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76" name="Google Shape;176;p73"/>
          <p:cNvSpPr txBox="1">
            <a:spLocks noGrp="1"/>
          </p:cNvSpPr>
          <p:nvPr>
            <p:ph type="dt" idx="10"/>
          </p:nvPr>
        </p:nvSpPr>
        <p:spPr>
          <a:xfrm>
            <a:off x="8737600" y="6248404"/>
            <a:ext cx="2946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77" name="Google Shape;177;p73"/>
          <p:cNvSpPr txBox="1">
            <a:spLocks noGrp="1"/>
          </p:cNvSpPr>
          <p:nvPr>
            <p:ph type="ftr" idx="11"/>
          </p:nvPr>
        </p:nvSpPr>
        <p:spPr>
          <a:xfrm>
            <a:off x="609605" y="6248209"/>
            <a:ext cx="74313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78" name="Google Shape;178;p73"/>
          <p:cNvSpPr/>
          <p:nvPr/>
        </p:nvSpPr>
        <p:spPr>
          <a:xfrm>
            <a:off x="8128424" y="0"/>
            <a:ext cx="426720" cy="6858000"/>
          </a:xfrm>
          <a:prstGeom prst="rect">
            <a:avLst/>
          </a:prstGeom>
          <a:solidFill>
            <a:srgbClr val="FFFFFF"/>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79" name="Google Shape;179;p73"/>
          <p:cNvSpPr/>
          <p:nvPr/>
        </p:nvSpPr>
        <p:spPr>
          <a:xfrm>
            <a:off x="8189384" y="609600"/>
            <a:ext cx="304800" cy="6248400"/>
          </a:xfrm>
          <a:prstGeom prst="rect">
            <a:avLst/>
          </a:prstGeom>
          <a:solidFill>
            <a:schemeClr val="accent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80" name="Google Shape;180;p73"/>
          <p:cNvSpPr/>
          <p:nvPr/>
        </p:nvSpPr>
        <p:spPr>
          <a:xfrm>
            <a:off x="8189384" y="0"/>
            <a:ext cx="304800" cy="533400"/>
          </a:xfrm>
          <a:prstGeom prst="rect">
            <a:avLst/>
          </a:prstGeom>
          <a:solidFill>
            <a:schemeClr val="accent2"/>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181" name="Google Shape;181;p73"/>
          <p:cNvSpPr txBox="1">
            <a:spLocks noGrp="1"/>
          </p:cNvSpPr>
          <p:nvPr>
            <p:ph type="sldNum" idx="12"/>
          </p:nvPr>
        </p:nvSpPr>
        <p:spPr>
          <a:xfrm rot="5400000">
            <a:off x="8075084" y="103716"/>
            <a:ext cx="533400" cy="325968"/>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151229090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matchingName="1_標題投影片">
  <p:cSld name="1_標題投影片">
    <p:spTree>
      <p:nvGrpSpPr>
        <p:cNvPr id="1" name="Shape 182"/>
        <p:cNvGrpSpPr/>
        <p:nvPr/>
      </p:nvGrpSpPr>
      <p:grpSpPr>
        <a:xfrm>
          <a:off x="0" y="0"/>
          <a:ext cx="0" cy="0"/>
          <a:chOff x="0" y="0"/>
          <a:chExt cx="0" cy="0"/>
        </a:xfrm>
      </p:grpSpPr>
      <p:pic>
        <p:nvPicPr>
          <p:cNvPr id="183" name="Google Shape;183;p74"/>
          <p:cNvPicPr preferRelativeResize="0"/>
          <p:nvPr/>
        </p:nvPicPr>
        <p:blipFill rotWithShape="1">
          <a:blip r:embed="rId2">
            <a:alphaModFix/>
          </a:blip>
          <a:srcRect/>
          <a:stretch/>
        </p:blipFill>
        <p:spPr>
          <a:xfrm>
            <a:off x="58061" y="1"/>
            <a:ext cx="12133943" cy="6879771"/>
          </a:xfrm>
          <a:prstGeom prst="rect">
            <a:avLst/>
          </a:prstGeom>
          <a:noFill/>
          <a:ln>
            <a:noFill/>
          </a:ln>
        </p:spPr>
      </p:pic>
      <p:sp>
        <p:nvSpPr>
          <p:cNvPr id="184" name="Google Shape;184;p74"/>
          <p:cNvSpPr txBox="1">
            <a:spLocks noGrp="1"/>
          </p:cNvSpPr>
          <p:nvPr>
            <p:ph type="ctrTitle"/>
          </p:nvPr>
        </p:nvSpPr>
        <p:spPr>
          <a:xfrm>
            <a:off x="3454400" y="2286002"/>
            <a:ext cx="8240299" cy="1470025"/>
          </a:xfrm>
          <a:prstGeom prst="rect">
            <a:avLst/>
          </a:prstGeom>
          <a:noFill/>
          <a:ln>
            <a:noFill/>
          </a:ln>
        </p:spPr>
        <p:txBody>
          <a:bodyPr spcFirstLastPara="1" wrap="square" lIns="91425" tIns="45700" rIns="91425" bIns="45700" anchor="t" anchorCtr="0">
            <a:normAutofit/>
          </a:bodyPr>
          <a:lstStyle>
            <a:lvl1pPr lvl="0" algn="r">
              <a:spcBef>
                <a:spcPts val="0"/>
              </a:spcBef>
              <a:spcAft>
                <a:spcPts val="0"/>
              </a:spcAft>
              <a:buClr>
                <a:srgbClr val="003300"/>
              </a:buClr>
              <a:buSzPts val="4400"/>
              <a:buFont typeface="Twentieth Century"/>
              <a:buNone/>
              <a:defRPr b="1" cap="small">
                <a:solidFill>
                  <a:srgbClr val="0033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5" name="Google Shape;185;p74"/>
          <p:cNvSpPr txBox="1">
            <a:spLocks noGrp="1"/>
          </p:cNvSpPr>
          <p:nvPr>
            <p:ph type="subTitle" idx="1"/>
          </p:nvPr>
        </p:nvSpPr>
        <p:spPr>
          <a:xfrm>
            <a:off x="5283200" y="4038600"/>
            <a:ext cx="6363371" cy="990600"/>
          </a:xfrm>
          <a:prstGeom prst="rect">
            <a:avLst/>
          </a:prstGeom>
          <a:noFill/>
          <a:ln>
            <a:noFill/>
          </a:ln>
        </p:spPr>
        <p:txBody>
          <a:bodyPr spcFirstLastPara="1" wrap="square" lIns="91425" tIns="45700" rIns="91425" bIns="45700" anchor="t" anchorCtr="0">
            <a:normAutofit/>
          </a:bodyPr>
          <a:lstStyle>
            <a:lvl1pPr lvl="0" algn="r">
              <a:spcBef>
                <a:spcPts val="700"/>
              </a:spcBef>
              <a:spcAft>
                <a:spcPts val="0"/>
              </a:spcAft>
              <a:buSzPts val="1200"/>
              <a:buNone/>
              <a:defRPr sz="2000" b="0">
                <a:solidFill>
                  <a:schemeClr val="dk1"/>
                </a:solidFill>
                <a:latin typeface="Georgia"/>
                <a:ea typeface="Georgia"/>
                <a:cs typeface="Georgia"/>
                <a:sym typeface="Georgia"/>
              </a:defRPr>
            </a:lvl1pPr>
            <a:lvl2pPr lvl="1" algn="ctr">
              <a:spcBef>
                <a:spcPts val="550"/>
              </a:spcBef>
              <a:spcAft>
                <a:spcPts val="0"/>
              </a:spcAft>
              <a:buSzPts val="1820"/>
              <a:buNone/>
              <a:defRPr>
                <a:solidFill>
                  <a:srgbClr val="888888"/>
                </a:solidFill>
              </a:defRPr>
            </a:lvl2pPr>
            <a:lvl3pPr lvl="2" algn="ctr">
              <a:spcBef>
                <a:spcPts val="500"/>
              </a:spcBef>
              <a:spcAft>
                <a:spcPts val="0"/>
              </a:spcAft>
              <a:buSzPts val="1725"/>
              <a:buNone/>
              <a:defRPr>
                <a:solidFill>
                  <a:srgbClr val="888888"/>
                </a:solidFill>
              </a:defRPr>
            </a:lvl3pPr>
            <a:lvl4pPr lvl="3" algn="ctr">
              <a:spcBef>
                <a:spcPts val="400"/>
              </a:spcBef>
              <a:spcAft>
                <a:spcPts val="0"/>
              </a:spcAft>
              <a:buSzPts val="1500"/>
              <a:buNone/>
              <a:defRPr>
                <a:solidFill>
                  <a:srgbClr val="888888"/>
                </a:solidFill>
              </a:defRPr>
            </a:lvl4pPr>
            <a:lvl5pPr lvl="4" algn="ctr">
              <a:spcBef>
                <a:spcPts val="400"/>
              </a:spcBef>
              <a:spcAft>
                <a:spcPts val="0"/>
              </a:spcAft>
              <a:buSzPts val="1300"/>
              <a:buNone/>
              <a:defRPr>
                <a:solidFill>
                  <a:srgbClr val="888888"/>
                </a:solidFill>
              </a:defRPr>
            </a:lvl5pPr>
            <a:lvl6pPr lvl="5" algn="ctr">
              <a:spcBef>
                <a:spcPts val="360"/>
              </a:spcBef>
              <a:spcAft>
                <a:spcPts val="0"/>
              </a:spcAft>
              <a:buSzPts val="1800"/>
              <a:buNone/>
              <a:defRPr>
                <a:solidFill>
                  <a:srgbClr val="888888"/>
                </a:solidFill>
              </a:defRPr>
            </a:lvl6pPr>
            <a:lvl7pPr lvl="6" algn="ctr">
              <a:spcBef>
                <a:spcPts val="360"/>
              </a:spcBef>
              <a:spcAft>
                <a:spcPts val="0"/>
              </a:spcAft>
              <a:buSzPts val="1800"/>
              <a:buNone/>
              <a:defRPr>
                <a:solidFill>
                  <a:srgbClr val="888888"/>
                </a:solidFill>
              </a:defRPr>
            </a:lvl7pPr>
            <a:lvl8pPr lvl="7" algn="ctr">
              <a:spcBef>
                <a:spcPts val="360"/>
              </a:spcBef>
              <a:spcAft>
                <a:spcPts val="0"/>
              </a:spcAft>
              <a:buSzPts val="1800"/>
              <a:buNone/>
              <a:defRPr>
                <a:solidFill>
                  <a:srgbClr val="888888"/>
                </a:solidFill>
              </a:defRPr>
            </a:lvl8pPr>
            <a:lvl9pPr lvl="8" algn="ctr">
              <a:spcBef>
                <a:spcPts val="360"/>
              </a:spcBef>
              <a:spcAft>
                <a:spcPts val="0"/>
              </a:spcAft>
              <a:buSzPts val="1800"/>
              <a:buNone/>
              <a:defRPr>
                <a:solidFill>
                  <a:srgbClr val="888888"/>
                </a:solidFill>
              </a:defRPr>
            </a:lvl9pPr>
          </a:lstStyle>
          <a:p>
            <a:endParaRPr/>
          </a:p>
        </p:txBody>
      </p:sp>
      <p:pic>
        <p:nvPicPr>
          <p:cNvPr id="186" name="Google Shape;186;p74"/>
          <p:cNvPicPr preferRelativeResize="0"/>
          <p:nvPr/>
        </p:nvPicPr>
        <p:blipFill rotWithShape="1">
          <a:blip r:embed="rId3">
            <a:alphaModFix/>
          </a:blip>
          <a:srcRect/>
          <a:stretch/>
        </p:blipFill>
        <p:spPr>
          <a:xfrm>
            <a:off x="0" y="1251"/>
            <a:ext cx="4962157" cy="6858000"/>
          </a:xfrm>
          <a:prstGeom prst="rect">
            <a:avLst/>
          </a:prstGeom>
          <a:noFill/>
          <a:ln>
            <a:noFill/>
          </a:ln>
        </p:spPr>
      </p:pic>
      <p:sp>
        <p:nvSpPr>
          <p:cNvPr id="187" name="Google Shape;187;p74"/>
          <p:cNvSpPr>
            <a:spLocks noGrp="1"/>
          </p:cNvSpPr>
          <p:nvPr>
            <p:ph type="pic" idx="2"/>
          </p:nvPr>
        </p:nvSpPr>
        <p:spPr>
          <a:xfrm>
            <a:off x="9144000" y="5105400"/>
            <a:ext cx="2438400" cy="990600"/>
          </a:xfrm>
          <a:prstGeom prst="rect">
            <a:avLst/>
          </a:prstGeom>
          <a:noFill/>
          <a:ln>
            <a:noFill/>
          </a:ln>
        </p:spPr>
      </p:sp>
    </p:spTree>
    <p:extLst>
      <p:ext uri="{BB962C8B-B14F-4D97-AF65-F5344CB8AC3E}">
        <p14:creationId xmlns:p14="http://schemas.microsoft.com/office/powerpoint/2010/main" val="168525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6"/>
                                        </p:tgtEl>
                                        <p:attrNameLst>
                                          <p:attrName>style.visibility</p:attrName>
                                        </p:attrNameLst>
                                      </p:cBhvr>
                                      <p:to>
                                        <p:strVal val="visible"/>
                                      </p:to>
                                    </p:set>
                                    <p:animEffect transition="in" filter="fade">
                                      <p:cBhvr>
                                        <p:cTn id="7" dur="500"/>
                                        <p:tgtEl>
                                          <p:spTgt spid="18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87"/>
                                        </p:tgtEl>
                                        <p:attrNameLst>
                                          <p:attrName>style.visibility</p:attrName>
                                        </p:attrNameLst>
                                      </p:cBhvr>
                                      <p:to>
                                        <p:strVal val="visible"/>
                                      </p:to>
                                    </p:set>
                                    <p:animEffect transition="in" filter="fade">
                                      <p:cBhvr>
                                        <p:cTn id="11"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matchingName="1_章節標題">
  <p:cSld name="1_章節標題">
    <p:spTree>
      <p:nvGrpSpPr>
        <p:cNvPr id="1" name="Shape 188"/>
        <p:cNvGrpSpPr/>
        <p:nvPr/>
      </p:nvGrpSpPr>
      <p:grpSpPr>
        <a:xfrm>
          <a:off x="0" y="0"/>
          <a:ext cx="0" cy="0"/>
          <a:chOff x="0" y="0"/>
          <a:chExt cx="0" cy="0"/>
        </a:xfrm>
      </p:grpSpPr>
      <p:pic>
        <p:nvPicPr>
          <p:cNvPr id="189" name="Google Shape;189;p75"/>
          <p:cNvPicPr preferRelativeResize="0"/>
          <p:nvPr/>
        </p:nvPicPr>
        <p:blipFill rotWithShape="1">
          <a:blip r:embed="rId2">
            <a:alphaModFix/>
          </a:blip>
          <a:srcRect/>
          <a:stretch/>
        </p:blipFill>
        <p:spPr>
          <a:xfrm>
            <a:off x="58061" y="1"/>
            <a:ext cx="12133943" cy="6879771"/>
          </a:xfrm>
          <a:prstGeom prst="rect">
            <a:avLst/>
          </a:prstGeom>
          <a:noFill/>
          <a:ln>
            <a:noFill/>
          </a:ln>
        </p:spPr>
      </p:pic>
      <p:pic>
        <p:nvPicPr>
          <p:cNvPr id="190" name="Google Shape;190;p75"/>
          <p:cNvPicPr preferRelativeResize="0"/>
          <p:nvPr/>
        </p:nvPicPr>
        <p:blipFill rotWithShape="1">
          <a:blip r:embed="rId3">
            <a:alphaModFix/>
          </a:blip>
          <a:srcRect/>
          <a:stretch/>
        </p:blipFill>
        <p:spPr>
          <a:xfrm rot="5400000">
            <a:off x="4684632" y="-4705652"/>
            <a:ext cx="2819400" cy="12230708"/>
          </a:xfrm>
          <a:prstGeom prst="rect">
            <a:avLst/>
          </a:prstGeom>
          <a:noFill/>
          <a:ln>
            <a:noFill/>
          </a:ln>
        </p:spPr>
      </p:pic>
      <p:sp>
        <p:nvSpPr>
          <p:cNvPr id="191" name="Google Shape;191;p75"/>
          <p:cNvSpPr txBox="1">
            <a:spLocks noGrp="1"/>
          </p:cNvSpPr>
          <p:nvPr>
            <p:ph type="title"/>
          </p:nvPr>
        </p:nvSpPr>
        <p:spPr>
          <a:xfrm>
            <a:off x="6096000" y="3048000"/>
            <a:ext cx="5791200" cy="136207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003300"/>
              </a:buClr>
              <a:buSzPts val="4000"/>
              <a:buFont typeface="Twentieth Century"/>
              <a:buNone/>
              <a:defRPr sz="4000" b="1" cap="small">
                <a:solidFill>
                  <a:srgbClr val="0033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75"/>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93" name="Google Shape;193;p75"/>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194" name="Google Shape;194;p75"/>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solidFill>
                  <a:srgbClr val="888888"/>
                </a:solidFill>
              </a:defRPr>
            </a:lvl1pPr>
            <a:lvl2pPr marL="0" lvl="1" indent="0" algn="ctr">
              <a:spcBef>
                <a:spcPts val="0"/>
              </a:spcBef>
              <a:buNone/>
              <a:defRPr>
                <a:solidFill>
                  <a:srgbClr val="888888"/>
                </a:solidFill>
              </a:defRPr>
            </a:lvl2pPr>
            <a:lvl3pPr marL="0" lvl="2" indent="0" algn="ctr">
              <a:spcBef>
                <a:spcPts val="0"/>
              </a:spcBef>
              <a:buNone/>
              <a:defRPr>
                <a:solidFill>
                  <a:srgbClr val="888888"/>
                </a:solidFill>
              </a:defRPr>
            </a:lvl3pPr>
            <a:lvl4pPr marL="0" lvl="3" indent="0" algn="ctr">
              <a:spcBef>
                <a:spcPts val="0"/>
              </a:spcBef>
              <a:buNone/>
              <a:defRPr>
                <a:solidFill>
                  <a:srgbClr val="888888"/>
                </a:solidFill>
              </a:defRPr>
            </a:lvl4pPr>
            <a:lvl5pPr marL="0" lvl="4" indent="0" algn="ctr">
              <a:spcBef>
                <a:spcPts val="0"/>
              </a:spcBef>
              <a:buNone/>
              <a:defRPr>
                <a:solidFill>
                  <a:srgbClr val="888888"/>
                </a:solidFill>
              </a:defRPr>
            </a:lvl5pPr>
            <a:lvl6pPr marL="0" lvl="5" indent="0" algn="ctr">
              <a:spcBef>
                <a:spcPts val="0"/>
              </a:spcBef>
              <a:buNone/>
              <a:defRPr>
                <a:solidFill>
                  <a:srgbClr val="888888"/>
                </a:solidFill>
              </a:defRPr>
            </a:lvl6pPr>
            <a:lvl7pPr marL="0" lvl="6" indent="0" algn="ctr">
              <a:spcBef>
                <a:spcPts val="0"/>
              </a:spcBef>
              <a:buNone/>
              <a:defRPr>
                <a:solidFill>
                  <a:srgbClr val="888888"/>
                </a:solidFill>
              </a:defRPr>
            </a:lvl7pPr>
            <a:lvl8pPr marL="0" lvl="7" indent="0" algn="ctr">
              <a:spcBef>
                <a:spcPts val="0"/>
              </a:spcBef>
              <a:buNone/>
              <a:defRPr>
                <a:solidFill>
                  <a:srgbClr val="888888"/>
                </a:solidFill>
              </a:defRPr>
            </a:lvl8pPr>
            <a:lvl9pPr marL="0" lvl="8" indent="0" algn="ctr">
              <a:spcBef>
                <a:spcPts val="0"/>
              </a:spcBef>
              <a:buNone/>
              <a:defRPr>
                <a:solidFill>
                  <a:srgbClr val="888888"/>
                </a:solidFill>
              </a:defRPr>
            </a:lvl9pPr>
          </a:lstStyle>
          <a:p>
            <a:fld id="{00000000-1234-1234-1234-123412341234}" type="slidenum">
              <a:rPr lang="en-US" altLang="zh-TW"/>
              <a:pPr/>
              <a:t>‹#›</a:t>
            </a:fld>
            <a:endParaRPr/>
          </a:p>
        </p:txBody>
      </p:sp>
      <p:sp>
        <p:nvSpPr>
          <p:cNvPr id="195" name="Google Shape;195;p75"/>
          <p:cNvSpPr>
            <a:spLocks noGrp="1"/>
          </p:cNvSpPr>
          <p:nvPr>
            <p:ph type="pic" idx="2"/>
          </p:nvPr>
        </p:nvSpPr>
        <p:spPr>
          <a:xfrm>
            <a:off x="9042400" y="5334000"/>
            <a:ext cx="2844800" cy="990600"/>
          </a:xfrm>
          <a:prstGeom prst="rect">
            <a:avLst/>
          </a:prstGeom>
          <a:noFill/>
          <a:ln>
            <a:noFill/>
          </a:ln>
        </p:spPr>
      </p:sp>
    </p:spTree>
    <p:extLst>
      <p:ext uri="{BB962C8B-B14F-4D97-AF65-F5344CB8AC3E}">
        <p14:creationId xmlns:p14="http://schemas.microsoft.com/office/powerpoint/2010/main" val="391151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0"/>
                                        </p:tgtEl>
                                        <p:attrNameLst>
                                          <p:attrName>style.visibility</p:attrName>
                                        </p:attrNameLst>
                                      </p:cBhvr>
                                      <p:to>
                                        <p:strVal val="visible"/>
                                      </p:to>
                                    </p:set>
                                    <p:animEffect transition="in" filter="fade">
                                      <p:cBhvr>
                                        <p:cTn id="7" dur="500"/>
                                        <p:tgtEl>
                                          <p:spTgt spid="19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95"/>
                                        </p:tgtEl>
                                        <p:attrNameLst>
                                          <p:attrName>style.visibility</p:attrName>
                                        </p:attrNameLst>
                                      </p:cBhvr>
                                      <p:to>
                                        <p:strVal val="visible"/>
                                      </p:to>
                                    </p:set>
                                    <p:animEffect transition="in" filter="fade">
                                      <p:cBhvr>
                                        <p:cTn id="11"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_標題及物件">
  <p:cSld name="1_標題及物件">
    <p:bg>
      <p:bgPr>
        <a:blipFill>
          <a:blip r:embed="rId2">
            <a:alphaModFix/>
          </a:blip>
          <a:stretch>
            <a:fillRect/>
          </a:stretch>
        </a:blipFill>
        <a:effectLst/>
      </p:bgPr>
    </p:bg>
    <p:spTree>
      <p:nvGrpSpPr>
        <p:cNvPr id="1" name="Shape 196"/>
        <p:cNvGrpSpPr/>
        <p:nvPr/>
      </p:nvGrpSpPr>
      <p:grpSpPr>
        <a:xfrm>
          <a:off x="0" y="0"/>
          <a:ext cx="0" cy="0"/>
          <a:chOff x="0" y="0"/>
          <a:chExt cx="0" cy="0"/>
        </a:xfrm>
      </p:grpSpPr>
      <p:sp>
        <p:nvSpPr>
          <p:cNvPr id="197" name="Google Shape;197;p76"/>
          <p:cNvSpPr txBox="1">
            <a:spLocks noGrp="1"/>
          </p:cNvSpPr>
          <p:nvPr>
            <p:ph type="title"/>
          </p:nvPr>
        </p:nvSpPr>
        <p:spPr>
          <a:xfrm>
            <a:off x="1016000" y="269632"/>
            <a:ext cx="10769600" cy="11430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Twentieth Century"/>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76"/>
          <p:cNvSpPr txBox="1">
            <a:spLocks noGrp="1"/>
          </p:cNvSpPr>
          <p:nvPr>
            <p:ph type="body" idx="1"/>
          </p:nvPr>
        </p:nvSpPr>
        <p:spPr>
          <a:xfrm>
            <a:off x="1016000" y="1596413"/>
            <a:ext cx="10769600" cy="4297363"/>
          </a:xfrm>
          <a:prstGeom prst="rect">
            <a:avLst/>
          </a:prstGeom>
          <a:noFill/>
          <a:ln>
            <a:noFill/>
          </a:ln>
        </p:spPr>
        <p:txBody>
          <a:bodyPr spcFirstLastPara="1" wrap="square" lIns="91425" tIns="45700" rIns="91425" bIns="45700" anchor="t" anchorCtr="0">
            <a:normAutofit/>
          </a:bodyPr>
          <a:lstStyle>
            <a:lvl1pPr marL="457200" lvl="0" indent="-350520" algn="l">
              <a:spcBef>
                <a:spcPts val="700"/>
              </a:spcBef>
              <a:spcAft>
                <a:spcPts val="0"/>
              </a:spcAft>
              <a:buSzPts val="1920"/>
              <a:buChar char="◻"/>
              <a:defRPr sz="3200">
                <a:latin typeface="Twentieth Century"/>
                <a:ea typeface="Twentieth Century"/>
                <a:cs typeface="Twentieth Century"/>
                <a:sym typeface="Twentieth Century"/>
              </a:defRPr>
            </a:lvl1pPr>
            <a:lvl2pPr marL="914400" lvl="1" indent="-353060" algn="l">
              <a:spcBef>
                <a:spcPts val="550"/>
              </a:spcBef>
              <a:spcAft>
                <a:spcPts val="0"/>
              </a:spcAft>
              <a:buSzPts val="1960"/>
              <a:buChar char="🞑"/>
              <a:defRPr sz="2800">
                <a:latin typeface="Twentieth Century"/>
                <a:ea typeface="Twentieth Century"/>
                <a:cs typeface="Twentieth Century"/>
                <a:sym typeface="Twentieth Century"/>
              </a:defRPr>
            </a:lvl2pPr>
            <a:lvl3pPr marL="1371600" lvl="2" indent="-342900" algn="l">
              <a:spcBef>
                <a:spcPts val="500"/>
              </a:spcBef>
              <a:spcAft>
                <a:spcPts val="0"/>
              </a:spcAft>
              <a:buSzPts val="1800"/>
              <a:buChar char="■"/>
              <a:defRPr sz="2400">
                <a:latin typeface="Twentieth Century"/>
                <a:ea typeface="Twentieth Century"/>
                <a:cs typeface="Twentieth Century"/>
                <a:sym typeface="Twentieth Century"/>
              </a:defRPr>
            </a:lvl3pPr>
            <a:lvl4pPr marL="1828800" lvl="3" indent="-342900" algn="l">
              <a:spcBef>
                <a:spcPts val="400"/>
              </a:spcBef>
              <a:spcAft>
                <a:spcPts val="0"/>
              </a:spcAft>
              <a:buSzPts val="1800"/>
              <a:buChar char="■"/>
              <a:defRPr sz="2400">
                <a:latin typeface="Twentieth Century"/>
                <a:ea typeface="Twentieth Century"/>
                <a:cs typeface="Twentieth Century"/>
                <a:sym typeface="Twentieth Century"/>
              </a:defRPr>
            </a:lvl4pPr>
            <a:lvl5pPr marL="2286000" lvl="4" indent="-327660" algn="l">
              <a:spcBef>
                <a:spcPts val="400"/>
              </a:spcBef>
              <a:spcAft>
                <a:spcPts val="0"/>
              </a:spcAft>
              <a:buSzPts val="1560"/>
              <a:buChar char="■"/>
              <a:defRPr sz="2400">
                <a:latin typeface="Twentieth Century"/>
                <a:ea typeface="Twentieth Century"/>
                <a:cs typeface="Twentieth Century"/>
                <a:sym typeface="Twentieth Century"/>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199" name="Google Shape;199;p76"/>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200" name="Google Shape;200;p76"/>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201" name="Google Shape;201;p76"/>
          <p:cNvSpPr txBox="1">
            <a:spLocks noGrp="1"/>
          </p:cNvSpPr>
          <p:nvPr>
            <p:ph type="sldNum" idx="12"/>
          </p:nvPr>
        </p:nvSpPr>
        <p:spPr>
          <a:xfrm>
            <a:off x="8940800" y="6356352"/>
            <a:ext cx="2844800" cy="365125"/>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solidFill>
                  <a:srgbClr val="888888"/>
                </a:solidFill>
              </a:defRPr>
            </a:lvl1pPr>
            <a:lvl2pPr marL="0" lvl="1" indent="0" algn="ctr">
              <a:spcBef>
                <a:spcPts val="0"/>
              </a:spcBef>
              <a:buNone/>
              <a:defRPr>
                <a:solidFill>
                  <a:srgbClr val="888888"/>
                </a:solidFill>
              </a:defRPr>
            </a:lvl2pPr>
            <a:lvl3pPr marL="0" lvl="2" indent="0" algn="ctr">
              <a:spcBef>
                <a:spcPts val="0"/>
              </a:spcBef>
              <a:buNone/>
              <a:defRPr>
                <a:solidFill>
                  <a:srgbClr val="888888"/>
                </a:solidFill>
              </a:defRPr>
            </a:lvl3pPr>
            <a:lvl4pPr marL="0" lvl="3" indent="0" algn="ctr">
              <a:spcBef>
                <a:spcPts val="0"/>
              </a:spcBef>
              <a:buNone/>
              <a:defRPr>
                <a:solidFill>
                  <a:srgbClr val="888888"/>
                </a:solidFill>
              </a:defRPr>
            </a:lvl4pPr>
            <a:lvl5pPr marL="0" lvl="4" indent="0" algn="ctr">
              <a:spcBef>
                <a:spcPts val="0"/>
              </a:spcBef>
              <a:buNone/>
              <a:defRPr>
                <a:solidFill>
                  <a:srgbClr val="888888"/>
                </a:solidFill>
              </a:defRPr>
            </a:lvl5pPr>
            <a:lvl6pPr marL="0" lvl="5" indent="0" algn="ctr">
              <a:spcBef>
                <a:spcPts val="0"/>
              </a:spcBef>
              <a:buNone/>
              <a:defRPr>
                <a:solidFill>
                  <a:srgbClr val="888888"/>
                </a:solidFill>
              </a:defRPr>
            </a:lvl6pPr>
            <a:lvl7pPr marL="0" lvl="6" indent="0" algn="ctr">
              <a:spcBef>
                <a:spcPts val="0"/>
              </a:spcBef>
              <a:buNone/>
              <a:defRPr>
                <a:solidFill>
                  <a:srgbClr val="888888"/>
                </a:solidFill>
              </a:defRPr>
            </a:lvl7pPr>
            <a:lvl8pPr marL="0" lvl="7" indent="0" algn="ctr">
              <a:spcBef>
                <a:spcPts val="0"/>
              </a:spcBef>
              <a:buNone/>
              <a:defRPr>
                <a:solidFill>
                  <a:srgbClr val="888888"/>
                </a:solidFill>
              </a:defRPr>
            </a:lvl8pPr>
            <a:lvl9pPr marL="0" lvl="8" indent="0" algn="ctr">
              <a:spcBef>
                <a:spcPts val="0"/>
              </a:spcBef>
              <a:buNone/>
              <a:defRPr>
                <a:solidFill>
                  <a:srgbClr val="888888"/>
                </a:solidFill>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130939082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matchingName="僅背景">
  <p:cSld name="僅背景">
    <p:spTree>
      <p:nvGrpSpPr>
        <p:cNvPr id="1" name="Shape 202"/>
        <p:cNvGrpSpPr/>
        <p:nvPr/>
      </p:nvGrpSpPr>
      <p:grpSpPr>
        <a:xfrm>
          <a:off x="0" y="0"/>
          <a:ext cx="0" cy="0"/>
          <a:chOff x="0" y="0"/>
          <a:chExt cx="0" cy="0"/>
        </a:xfrm>
      </p:grpSpPr>
      <p:pic>
        <p:nvPicPr>
          <p:cNvPr id="203" name="Google Shape;203;p77"/>
          <p:cNvPicPr preferRelativeResize="0"/>
          <p:nvPr/>
        </p:nvPicPr>
        <p:blipFill rotWithShape="1">
          <a:blip r:embed="rId2">
            <a:alphaModFix/>
          </a:blip>
          <a:srcRect/>
          <a:stretch/>
        </p:blipFill>
        <p:spPr>
          <a:xfrm>
            <a:off x="58061" y="1"/>
            <a:ext cx="12133943" cy="6879771"/>
          </a:xfrm>
          <a:prstGeom prst="rect">
            <a:avLst/>
          </a:prstGeom>
          <a:noFill/>
          <a:ln>
            <a:noFill/>
          </a:ln>
        </p:spPr>
      </p:pic>
      <p:sp>
        <p:nvSpPr>
          <p:cNvPr id="204" name="Google Shape;204;p77"/>
          <p:cNvSpPr txBox="1">
            <a:spLocks noGrp="1"/>
          </p:cNvSpPr>
          <p:nvPr>
            <p:ph type="dt" idx="10"/>
          </p:nvPr>
        </p:nvSpPr>
        <p:spPr>
          <a:xfrm>
            <a:off x="1016000" y="6356352"/>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205" name="Google Shape;205;p77"/>
          <p:cNvSpPr txBox="1">
            <a:spLocks noGrp="1"/>
          </p:cNvSpPr>
          <p:nvPr>
            <p:ph type="ftr" idx="11"/>
          </p:nvPr>
        </p:nvSpPr>
        <p:spPr>
          <a:xfrm>
            <a:off x="4470400" y="6356352"/>
            <a:ext cx="3860800"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775F55"/>
              </a:solidFill>
            </a:endParaRPr>
          </a:p>
        </p:txBody>
      </p:sp>
      <p:sp>
        <p:nvSpPr>
          <p:cNvPr id="206" name="Google Shape;206;p77"/>
          <p:cNvSpPr txBox="1">
            <a:spLocks noGrp="1"/>
          </p:cNvSpPr>
          <p:nvPr>
            <p:ph type="sldNum" idx="12"/>
          </p:nvPr>
        </p:nvSpPr>
        <p:spPr>
          <a:xfrm>
            <a:off x="8940800" y="6356352"/>
            <a:ext cx="2844800" cy="365125"/>
          </a:xfrm>
          <a:prstGeom prst="rect">
            <a:avLst/>
          </a:prstGeom>
          <a:noFill/>
          <a:ln>
            <a:noFill/>
          </a:ln>
        </p:spPr>
        <p:txBody>
          <a:bodyPr spcFirstLastPara="1" wrap="square" lIns="91425" tIns="45700" rIns="91425" bIns="45700" anchor="ctr" anchorCtr="0">
            <a:normAutofit/>
          </a:bodyPr>
          <a:lstStyle>
            <a:lvl1pPr marL="0" lvl="0" indent="0" algn="ctr">
              <a:spcBef>
                <a:spcPts val="0"/>
              </a:spcBef>
              <a:buNone/>
              <a:defRPr>
                <a:solidFill>
                  <a:srgbClr val="888888"/>
                </a:solidFill>
              </a:defRPr>
            </a:lvl1pPr>
            <a:lvl2pPr marL="0" lvl="1" indent="0" algn="ctr">
              <a:spcBef>
                <a:spcPts val="0"/>
              </a:spcBef>
              <a:buNone/>
              <a:defRPr>
                <a:solidFill>
                  <a:srgbClr val="888888"/>
                </a:solidFill>
              </a:defRPr>
            </a:lvl2pPr>
            <a:lvl3pPr marL="0" lvl="2" indent="0" algn="ctr">
              <a:spcBef>
                <a:spcPts val="0"/>
              </a:spcBef>
              <a:buNone/>
              <a:defRPr>
                <a:solidFill>
                  <a:srgbClr val="888888"/>
                </a:solidFill>
              </a:defRPr>
            </a:lvl3pPr>
            <a:lvl4pPr marL="0" lvl="3" indent="0" algn="ctr">
              <a:spcBef>
                <a:spcPts val="0"/>
              </a:spcBef>
              <a:buNone/>
              <a:defRPr>
                <a:solidFill>
                  <a:srgbClr val="888888"/>
                </a:solidFill>
              </a:defRPr>
            </a:lvl4pPr>
            <a:lvl5pPr marL="0" lvl="4" indent="0" algn="ctr">
              <a:spcBef>
                <a:spcPts val="0"/>
              </a:spcBef>
              <a:buNone/>
              <a:defRPr>
                <a:solidFill>
                  <a:srgbClr val="888888"/>
                </a:solidFill>
              </a:defRPr>
            </a:lvl5pPr>
            <a:lvl6pPr marL="0" lvl="5" indent="0" algn="ctr">
              <a:spcBef>
                <a:spcPts val="0"/>
              </a:spcBef>
              <a:buNone/>
              <a:defRPr>
                <a:solidFill>
                  <a:srgbClr val="888888"/>
                </a:solidFill>
              </a:defRPr>
            </a:lvl6pPr>
            <a:lvl7pPr marL="0" lvl="6" indent="0" algn="ctr">
              <a:spcBef>
                <a:spcPts val="0"/>
              </a:spcBef>
              <a:buNone/>
              <a:defRPr>
                <a:solidFill>
                  <a:srgbClr val="888888"/>
                </a:solidFill>
              </a:defRPr>
            </a:lvl7pPr>
            <a:lvl8pPr marL="0" lvl="7" indent="0" algn="ctr">
              <a:spcBef>
                <a:spcPts val="0"/>
              </a:spcBef>
              <a:buNone/>
              <a:defRPr>
                <a:solidFill>
                  <a:srgbClr val="888888"/>
                </a:solidFill>
              </a:defRPr>
            </a:lvl8pPr>
            <a:lvl9pPr marL="0" lvl="8" indent="0" algn="ctr">
              <a:spcBef>
                <a:spcPts val="0"/>
              </a:spcBef>
              <a:buNone/>
              <a:defRPr>
                <a:solidFill>
                  <a:srgbClr val="888888"/>
                </a:solidFill>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172324135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5_標題投影片">
  <p:cSld name="5_標題投影片">
    <p:spTree>
      <p:nvGrpSpPr>
        <p:cNvPr id="1" name="Shape 207"/>
        <p:cNvGrpSpPr/>
        <p:nvPr/>
      </p:nvGrpSpPr>
      <p:grpSpPr>
        <a:xfrm>
          <a:off x="0" y="0"/>
          <a:ext cx="0" cy="0"/>
          <a:chOff x="0" y="0"/>
          <a:chExt cx="0" cy="0"/>
        </a:xfrm>
      </p:grpSpPr>
      <p:pic>
        <p:nvPicPr>
          <p:cNvPr id="208" name="Google Shape;208;p78"/>
          <p:cNvPicPr preferRelativeResize="0"/>
          <p:nvPr/>
        </p:nvPicPr>
        <p:blipFill rotWithShape="1">
          <a:blip r:embed="rId2">
            <a:alphaModFix/>
          </a:blip>
          <a:srcRect/>
          <a:stretch/>
        </p:blipFill>
        <p:spPr>
          <a:xfrm>
            <a:off x="48684" y="0"/>
            <a:ext cx="12192000" cy="6858000"/>
          </a:xfrm>
          <a:prstGeom prst="rect">
            <a:avLst/>
          </a:prstGeom>
          <a:noFill/>
          <a:ln>
            <a:noFill/>
          </a:ln>
        </p:spPr>
      </p:pic>
      <p:sp>
        <p:nvSpPr>
          <p:cNvPr id="209" name="Google Shape;209;p78"/>
          <p:cNvSpPr txBox="1">
            <a:spLocks noGrp="1"/>
          </p:cNvSpPr>
          <p:nvPr>
            <p:ph type="ctrTitle"/>
          </p:nvPr>
        </p:nvSpPr>
        <p:spPr>
          <a:xfrm>
            <a:off x="914400" y="2130427"/>
            <a:ext cx="10363200" cy="1470025"/>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78"/>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marR="0" lvl="0" indent="0" algn="ctr">
              <a:spcBef>
                <a:spcPts val="0"/>
              </a:spcBef>
              <a:buNone/>
              <a:defRPr sz="1400" b="1">
                <a:solidFill>
                  <a:srgbClr val="888888"/>
                </a:solidFill>
                <a:latin typeface="Twentieth Century"/>
                <a:ea typeface="Twentieth Century"/>
                <a:cs typeface="Twentieth Century"/>
                <a:sym typeface="Twentieth Century"/>
              </a:defRPr>
            </a:lvl1pPr>
            <a:lvl2pPr marL="0" marR="0" lvl="1" indent="0" algn="ctr">
              <a:spcBef>
                <a:spcPts val="0"/>
              </a:spcBef>
              <a:buNone/>
              <a:defRPr sz="1400" b="1">
                <a:solidFill>
                  <a:srgbClr val="888888"/>
                </a:solidFill>
                <a:latin typeface="Twentieth Century"/>
                <a:ea typeface="Twentieth Century"/>
                <a:cs typeface="Twentieth Century"/>
                <a:sym typeface="Twentieth Century"/>
              </a:defRPr>
            </a:lvl2pPr>
            <a:lvl3pPr marL="0" marR="0" lvl="2" indent="0" algn="ctr">
              <a:spcBef>
                <a:spcPts val="0"/>
              </a:spcBef>
              <a:buNone/>
              <a:defRPr sz="1400" b="1">
                <a:solidFill>
                  <a:srgbClr val="888888"/>
                </a:solidFill>
                <a:latin typeface="Twentieth Century"/>
                <a:ea typeface="Twentieth Century"/>
                <a:cs typeface="Twentieth Century"/>
                <a:sym typeface="Twentieth Century"/>
              </a:defRPr>
            </a:lvl3pPr>
            <a:lvl4pPr marL="0" marR="0" lvl="3" indent="0" algn="ctr">
              <a:spcBef>
                <a:spcPts val="0"/>
              </a:spcBef>
              <a:buNone/>
              <a:defRPr sz="1400" b="1">
                <a:solidFill>
                  <a:srgbClr val="888888"/>
                </a:solidFill>
                <a:latin typeface="Twentieth Century"/>
                <a:ea typeface="Twentieth Century"/>
                <a:cs typeface="Twentieth Century"/>
                <a:sym typeface="Twentieth Century"/>
              </a:defRPr>
            </a:lvl4pPr>
            <a:lvl5pPr marL="0" marR="0" lvl="4" indent="0" algn="ctr">
              <a:spcBef>
                <a:spcPts val="0"/>
              </a:spcBef>
              <a:buNone/>
              <a:defRPr sz="1400" b="1">
                <a:solidFill>
                  <a:srgbClr val="888888"/>
                </a:solidFill>
                <a:latin typeface="Twentieth Century"/>
                <a:ea typeface="Twentieth Century"/>
                <a:cs typeface="Twentieth Century"/>
                <a:sym typeface="Twentieth Century"/>
              </a:defRPr>
            </a:lvl5pPr>
            <a:lvl6pPr marL="0" marR="0" lvl="5" indent="0" algn="ctr">
              <a:spcBef>
                <a:spcPts val="0"/>
              </a:spcBef>
              <a:buNone/>
              <a:defRPr sz="1400" b="1">
                <a:solidFill>
                  <a:srgbClr val="888888"/>
                </a:solidFill>
                <a:latin typeface="Twentieth Century"/>
                <a:ea typeface="Twentieth Century"/>
                <a:cs typeface="Twentieth Century"/>
                <a:sym typeface="Twentieth Century"/>
              </a:defRPr>
            </a:lvl6pPr>
            <a:lvl7pPr marL="0" marR="0" lvl="6" indent="0" algn="ctr">
              <a:spcBef>
                <a:spcPts val="0"/>
              </a:spcBef>
              <a:buNone/>
              <a:defRPr sz="1400" b="1">
                <a:solidFill>
                  <a:srgbClr val="888888"/>
                </a:solidFill>
                <a:latin typeface="Twentieth Century"/>
                <a:ea typeface="Twentieth Century"/>
                <a:cs typeface="Twentieth Century"/>
                <a:sym typeface="Twentieth Century"/>
              </a:defRPr>
            </a:lvl7pPr>
            <a:lvl8pPr marL="0" marR="0" lvl="7" indent="0" algn="ctr">
              <a:spcBef>
                <a:spcPts val="0"/>
              </a:spcBef>
              <a:buNone/>
              <a:defRPr sz="1400" b="1">
                <a:solidFill>
                  <a:srgbClr val="888888"/>
                </a:solidFill>
                <a:latin typeface="Twentieth Century"/>
                <a:ea typeface="Twentieth Century"/>
                <a:cs typeface="Twentieth Century"/>
                <a:sym typeface="Twentieth Century"/>
              </a:defRPr>
            </a:lvl8pPr>
            <a:lvl9pPr marL="0" marR="0" lvl="8" indent="0" algn="ctr">
              <a:spcBef>
                <a:spcPts val="0"/>
              </a:spcBef>
              <a:buNone/>
              <a:defRPr sz="1400" b="1">
                <a:solidFill>
                  <a:srgbClr val="888888"/>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43607231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2_標題投影片">
  <p:cSld name="2_標題投影片">
    <p:spTree>
      <p:nvGrpSpPr>
        <p:cNvPr id="1" name="Shape 211"/>
        <p:cNvGrpSpPr/>
        <p:nvPr/>
      </p:nvGrpSpPr>
      <p:grpSpPr>
        <a:xfrm>
          <a:off x="0" y="0"/>
          <a:ext cx="0" cy="0"/>
          <a:chOff x="0" y="0"/>
          <a:chExt cx="0" cy="0"/>
        </a:xfrm>
      </p:grpSpPr>
      <p:pic>
        <p:nvPicPr>
          <p:cNvPr id="212" name="Google Shape;212;p79"/>
          <p:cNvPicPr preferRelativeResize="0"/>
          <p:nvPr/>
        </p:nvPicPr>
        <p:blipFill rotWithShape="1">
          <a:blip r:embed="rId2">
            <a:alphaModFix/>
          </a:blip>
          <a:srcRect/>
          <a:stretch/>
        </p:blipFill>
        <p:spPr>
          <a:xfrm>
            <a:off x="48684" y="0"/>
            <a:ext cx="12192000" cy="6858000"/>
          </a:xfrm>
          <a:prstGeom prst="rect">
            <a:avLst/>
          </a:prstGeom>
          <a:noFill/>
          <a:ln>
            <a:noFill/>
          </a:ln>
        </p:spPr>
      </p:pic>
      <p:sp>
        <p:nvSpPr>
          <p:cNvPr id="213" name="Google Shape;213;p79"/>
          <p:cNvSpPr txBox="1">
            <a:spLocks noGrp="1"/>
          </p:cNvSpPr>
          <p:nvPr>
            <p:ph type="ctrTitle"/>
          </p:nvPr>
        </p:nvSpPr>
        <p:spPr>
          <a:xfrm>
            <a:off x="914400" y="2130427"/>
            <a:ext cx="10363200" cy="1470025"/>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79"/>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marR="0" lvl="0" indent="0" algn="ctr">
              <a:spcBef>
                <a:spcPts val="0"/>
              </a:spcBef>
              <a:buNone/>
              <a:defRPr sz="1400" b="1">
                <a:solidFill>
                  <a:srgbClr val="888888"/>
                </a:solidFill>
                <a:latin typeface="Twentieth Century"/>
                <a:ea typeface="Twentieth Century"/>
                <a:cs typeface="Twentieth Century"/>
                <a:sym typeface="Twentieth Century"/>
              </a:defRPr>
            </a:lvl1pPr>
            <a:lvl2pPr marL="0" marR="0" lvl="1" indent="0" algn="ctr">
              <a:spcBef>
                <a:spcPts val="0"/>
              </a:spcBef>
              <a:buNone/>
              <a:defRPr sz="1400" b="1">
                <a:solidFill>
                  <a:srgbClr val="888888"/>
                </a:solidFill>
                <a:latin typeface="Twentieth Century"/>
                <a:ea typeface="Twentieth Century"/>
                <a:cs typeface="Twentieth Century"/>
                <a:sym typeface="Twentieth Century"/>
              </a:defRPr>
            </a:lvl2pPr>
            <a:lvl3pPr marL="0" marR="0" lvl="2" indent="0" algn="ctr">
              <a:spcBef>
                <a:spcPts val="0"/>
              </a:spcBef>
              <a:buNone/>
              <a:defRPr sz="1400" b="1">
                <a:solidFill>
                  <a:srgbClr val="888888"/>
                </a:solidFill>
                <a:latin typeface="Twentieth Century"/>
                <a:ea typeface="Twentieth Century"/>
                <a:cs typeface="Twentieth Century"/>
                <a:sym typeface="Twentieth Century"/>
              </a:defRPr>
            </a:lvl3pPr>
            <a:lvl4pPr marL="0" marR="0" lvl="3" indent="0" algn="ctr">
              <a:spcBef>
                <a:spcPts val="0"/>
              </a:spcBef>
              <a:buNone/>
              <a:defRPr sz="1400" b="1">
                <a:solidFill>
                  <a:srgbClr val="888888"/>
                </a:solidFill>
                <a:latin typeface="Twentieth Century"/>
                <a:ea typeface="Twentieth Century"/>
                <a:cs typeface="Twentieth Century"/>
                <a:sym typeface="Twentieth Century"/>
              </a:defRPr>
            </a:lvl4pPr>
            <a:lvl5pPr marL="0" marR="0" lvl="4" indent="0" algn="ctr">
              <a:spcBef>
                <a:spcPts val="0"/>
              </a:spcBef>
              <a:buNone/>
              <a:defRPr sz="1400" b="1">
                <a:solidFill>
                  <a:srgbClr val="888888"/>
                </a:solidFill>
                <a:latin typeface="Twentieth Century"/>
                <a:ea typeface="Twentieth Century"/>
                <a:cs typeface="Twentieth Century"/>
                <a:sym typeface="Twentieth Century"/>
              </a:defRPr>
            </a:lvl5pPr>
            <a:lvl6pPr marL="0" marR="0" lvl="5" indent="0" algn="ctr">
              <a:spcBef>
                <a:spcPts val="0"/>
              </a:spcBef>
              <a:buNone/>
              <a:defRPr sz="1400" b="1">
                <a:solidFill>
                  <a:srgbClr val="888888"/>
                </a:solidFill>
                <a:latin typeface="Twentieth Century"/>
                <a:ea typeface="Twentieth Century"/>
                <a:cs typeface="Twentieth Century"/>
                <a:sym typeface="Twentieth Century"/>
              </a:defRPr>
            </a:lvl6pPr>
            <a:lvl7pPr marL="0" marR="0" lvl="6" indent="0" algn="ctr">
              <a:spcBef>
                <a:spcPts val="0"/>
              </a:spcBef>
              <a:buNone/>
              <a:defRPr sz="1400" b="1">
                <a:solidFill>
                  <a:srgbClr val="888888"/>
                </a:solidFill>
                <a:latin typeface="Twentieth Century"/>
                <a:ea typeface="Twentieth Century"/>
                <a:cs typeface="Twentieth Century"/>
                <a:sym typeface="Twentieth Century"/>
              </a:defRPr>
            </a:lvl7pPr>
            <a:lvl8pPr marL="0" marR="0" lvl="7" indent="0" algn="ctr">
              <a:spcBef>
                <a:spcPts val="0"/>
              </a:spcBef>
              <a:buNone/>
              <a:defRPr sz="1400" b="1">
                <a:solidFill>
                  <a:srgbClr val="888888"/>
                </a:solidFill>
                <a:latin typeface="Twentieth Century"/>
                <a:ea typeface="Twentieth Century"/>
                <a:cs typeface="Twentieth Century"/>
                <a:sym typeface="Twentieth Century"/>
              </a:defRPr>
            </a:lvl8pPr>
            <a:lvl9pPr marL="0" marR="0" lvl="8" indent="0" algn="ctr">
              <a:spcBef>
                <a:spcPts val="0"/>
              </a:spcBef>
              <a:buNone/>
              <a:defRPr sz="1400" b="1">
                <a:solidFill>
                  <a:srgbClr val="888888"/>
                </a:solidFill>
                <a:latin typeface="Twentieth Century"/>
                <a:ea typeface="Twentieth Century"/>
                <a:cs typeface="Twentieth Century"/>
                <a:sym typeface="Twentieth Century"/>
              </a:defRPr>
            </a:lvl9pPr>
          </a:lstStyle>
          <a:p>
            <a:fld id="{00000000-1234-1234-1234-123412341234}" type="slidenum">
              <a:rPr lang="en-US" altLang="zh-TW"/>
              <a:pPr/>
              <a:t>‹#›</a:t>
            </a:fld>
            <a:endParaRPr/>
          </a:p>
        </p:txBody>
      </p:sp>
    </p:spTree>
    <p:extLst>
      <p:ext uri="{BB962C8B-B14F-4D97-AF65-F5344CB8AC3E}">
        <p14:creationId xmlns:p14="http://schemas.microsoft.com/office/powerpoint/2010/main" val="331130004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smtClean="0"/>
              <a:t>Click to edit Master title style</a:t>
            </a:r>
            <a:endParaRPr lang="en-US"/>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770" indent="0" algn="ctr">
              <a:buNone/>
              <a:defRPr>
                <a:solidFill>
                  <a:schemeClr val="tx1">
                    <a:tint val="75000"/>
                  </a:schemeClr>
                </a:solidFill>
              </a:defRPr>
            </a:lvl2pPr>
            <a:lvl3pPr marL="609539" indent="0" algn="ctr">
              <a:buNone/>
              <a:defRPr>
                <a:solidFill>
                  <a:schemeClr val="tx1">
                    <a:tint val="75000"/>
                  </a:schemeClr>
                </a:solidFill>
              </a:defRPr>
            </a:lvl3pPr>
            <a:lvl4pPr marL="914309" indent="0" algn="ctr">
              <a:buNone/>
              <a:defRPr>
                <a:solidFill>
                  <a:schemeClr val="tx1">
                    <a:tint val="75000"/>
                  </a:schemeClr>
                </a:solidFill>
              </a:defRPr>
            </a:lvl4pPr>
            <a:lvl5pPr marL="1219078" indent="0" algn="ctr">
              <a:buNone/>
              <a:defRPr>
                <a:solidFill>
                  <a:schemeClr val="tx1">
                    <a:tint val="75000"/>
                  </a:schemeClr>
                </a:solidFill>
              </a:defRPr>
            </a:lvl5pPr>
            <a:lvl6pPr marL="1523848" indent="0" algn="ctr">
              <a:buNone/>
              <a:defRPr>
                <a:solidFill>
                  <a:schemeClr val="tx1">
                    <a:tint val="75000"/>
                  </a:schemeClr>
                </a:solidFill>
              </a:defRPr>
            </a:lvl6pPr>
            <a:lvl7pPr marL="1828617" indent="0" algn="ctr">
              <a:buNone/>
              <a:defRPr>
                <a:solidFill>
                  <a:schemeClr val="tx1">
                    <a:tint val="75000"/>
                  </a:schemeClr>
                </a:solidFill>
              </a:defRPr>
            </a:lvl7pPr>
            <a:lvl8pPr marL="2133387" indent="0" algn="ctr">
              <a:buNone/>
              <a:defRPr>
                <a:solidFill>
                  <a:schemeClr val="tx1">
                    <a:tint val="75000"/>
                  </a:schemeClr>
                </a:solidFill>
              </a:defRPr>
            </a:lvl8pPr>
            <a:lvl9pPr marL="2438156"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072077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234265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700" b="1" cap="all"/>
            </a:lvl1pPr>
          </a:lstStyle>
          <a:p>
            <a:r>
              <a:rPr lang="en-US" smtClean="0"/>
              <a:t>Click to edit Master title style</a:t>
            </a:r>
            <a:endParaRPr lang="en-US"/>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00">
                <a:solidFill>
                  <a:schemeClr val="tx1">
                    <a:tint val="75000"/>
                  </a:schemeClr>
                </a:solidFill>
              </a:defRPr>
            </a:lvl1pPr>
            <a:lvl2pPr marL="304770" indent="0">
              <a:buNone/>
              <a:defRPr sz="1200">
                <a:solidFill>
                  <a:schemeClr val="tx1">
                    <a:tint val="75000"/>
                  </a:schemeClr>
                </a:solidFill>
              </a:defRPr>
            </a:lvl2pPr>
            <a:lvl3pPr marL="609539" indent="0">
              <a:buNone/>
              <a:defRPr sz="1100">
                <a:solidFill>
                  <a:schemeClr val="tx1">
                    <a:tint val="75000"/>
                  </a:schemeClr>
                </a:solidFill>
              </a:defRPr>
            </a:lvl3pPr>
            <a:lvl4pPr marL="914309" indent="0">
              <a:buNone/>
              <a:defRPr sz="900">
                <a:solidFill>
                  <a:schemeClr val="tx1">
                    <a:tint val="75000"/>
                  </a:schemeClr>
                </a:solidFill>
              </a:defRPr>
            </a:lvl4pPr>
            <a:lvl5pPr marL="1219078" indent="0">
              <a:buNone/>
              <a:defRPr sz="900">
                <a:solidFill>
                  <a:schemeClr val="tx1">
                    <a:tint val="75000"/>
                  </a:schemeClr>
                </a:solidFill>
              </a:defRPr>
            </a:lvl5pPr>
            <a:lvl6pPr marL="1523848" indent="0">
              <a:buNone/>
              <a:defRPr sz="900">
                <a:solidFill>
                  <a:schemeClr val="tx1">
                    <a:tint val="75000"/>
                  </a:schemeClr>
                </a:solidFill>
              </a:defRPr>
            </a:lvl6pPr>
            <a:lvl7pPr marL="1828617" indent="0">
              <a:buNone/>
              <a:defRPr sz="900">
                <a:solidFill>
                  <a:schemeClr val="tx1">
                    <a:tint val="75000"/>
                  </a:schemeClr>
                </a:solidFill>
              </a:defRPr>
            </a:lvl7pPr>
            <a:lvl8pPr marL="2133387" indent="0">
              <a:buNone/>
              <a:defRPr sz="900">
                <a:solidFill>
                  <a:schemeClr val="tx1">
                    <a:tint val="75000"/>
                  </a:schemeClr>
                </a:solidFill>
              </a:defRPr>
            </a:lvl8pPr>
            <a:lvl9pPr marL="2438156" indent="0">
              <a:buNone/>
              <a:defRPr sz="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01244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066800"/>
            <a:ext cx="2692400" cy="3017309"/>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098800" y="1066800"/>
            <a:ext cx="2692400" cy="3017309"/>
          </a:xfrm>
        </p:spPr>
        <p:txBody>
          <a:bodyPr/>
          <a:lstStyle>
            <a:lvl1pPr>
              <a:defRPr sz="1900"/>
            </a:lvl1pPr>
            <a:lvl2pPr>
              <a:defRPr sz="1600"/>
            </a:lvl2pPr>
            <a:lvl3pPr>
              <a:defRPr sz="13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680538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770" indent="0">
              <a:buNone/>
              <a:defRPr sz="1300" b="1"/>
            </a:lvl2pPr>
            <a:lvl3pPr marL="609539" indent="0">
              <a:buNone/>
              <a:defRPr sz="1200" b="1"/>
            </a:lvl3pPr>
            <a:lvl4pPr marL="914309" indent="0">
              <a:buNone/>
              <a:defRPr sz="1100" b="1"/>
            </a:lvl4pPr>
            <a:lvl5pPr marL="1219078" indent="0">
              <a:buNone/>
              <a:defRPr sz="1100" b="1"/>
            </a:lvl5pPr>
            <a:lvl6pPr marL="1523848" indent="0">
              <a:buNone/>
              <a:defRPr sz="1100" b="1"/>
            </a:lvl6pPr>
            <a:lvl7pPr marL="1828617" indent="0">
              <a:buNone/>
              <a:defRPr sz="1100" b="1"/>
            </a:lvl7pPr>
            <a:lvl8pPr marL="2133387" indent="0">
              <a:buNone/>
              <a:defRPr sz="1100" b="1"/>
            </a:lvl8pPr>
            <a:lvl9pPr marL="2438156" indent="0">
              <a:buNone/>
              <a:defRPr sz="1100" b="1"/>
            </a:lvl9pPr>
          </a:lstStyle>
          <a:p>
            <a:pPr lvl="0"/>
            <a:r>
              <a:rPr lang="en-US" smtClean="0"/>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770" indent="0">
              <a:buNone/>
              <a:defRPr sz="1300" b="1"/>
            </a:lvl2pPr>
            <a:lvl3pPr marL="609539" indent="0">
              <a:buNone/>
              <a:defRPr sz="1200" b="1"/>
            </a:lvl3pPr>
            <a:lvl4pPr marL="914309" indent="0">
              <a:buNone/>
              <a:defRPr sz="1100" b="1"/>
            </a:lvl4pPr>
            <a:lvl5pPr marL="1219078" indent="0">
              <a:buNone/>
              <a:defRPr sz="1100" b="1"/>
            </a:lvl5pPr>
            <a:lvl6pPr marL="1523848" indent="0">
              <a:buNone/>
              <a:defRPr sz="1100" b="1"/>
            </a:lvl6pPr>
            <a:lvl7pPr marL="1828617" indent="0">
              <a:buNone/>
              <a:defRPr sz="1100" b="1"/>
            </a:lvl7pPr>
            <a:lvl8pPr marL="2133387" indent="0">
              <a:buNone/>
              <a:defRPr sz="1100" b="1"/>
            </a:lvl8pPr>
            <a:lvl9pPr marL="2438156" indent="0">
              <a:buNone/>
              <a:defRPr sz="1100" b="1"/>
            </a:lvl9pPr>
          </a:lstStyle>
          <a:p>
            <a:pPr lvl="0"/>
            <a:r>
              <a:rPr lang="en-US" smtClean="0"/>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192419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0090796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44396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00" b="1"/>
            </a:lvl1pPr>
          </a:lstStyle>
          <a:p>
            <a:r>
              <a:rPr lang="en-US" smtClean="0"/>
              <a:t>Click to edit Master title style</a:t>
            </a:r>
            <a:endParaRPr lang="en-US"/>
          </a:p>
        </p:txBody>
      </p:sp>
      <p:sp>
        <p:nvSpPr>
          <p:cNvPr id="3" name="Content Placeholder 2"/>
          <p:cNvSpPr>
            <a:spLocks noGrp="1"/>
          </p:cNvSpPr>
          <p:nvPr>
            <p:ph idx="1"/>
          </p:nvPr>
        </p:nvSpPr>
        <p:spPr>
          <a:xfrm>
            <a:off x="2383367" y="182034"/>
            <a:ext cx="3407833" cy="3902075"/>
          </a:xfrm>
        </p:spPr>
        <p:txBody>
          <a:bodyPr/>
          <a:lstStyle>
            <a:lvl1pPr>
              <a:defRPr sz="2100"/>
            </a:lvl1pPr>
            <a:lvl2pPr>
              <a:defRPr sz="1900"/>
            </a:lvl2pPr>
            <a:lvl3pPr>
              <a:defRPr sz="16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04800" y="956734"/>
            <a:ext cx="2005542" cy="3127375"/>
          </a:xfrm>
        </p:spPr>
        <p:txBody>
          <a:bodyPr/>
          <a:lstStyle>
            <a:lvl1pPr marL="0" indent="0">
              <a:buNone/>
              <a:defRPr sz="900"/>
            </a:lvl1pPr>
            <a:lvl2pPr marL="304770" indent="0">
              <a:buNone/>
              <a:defRPr sz="800"/>
            </a:lvl2pPr>
            <a:lvl3pPr marL="609539" indent="0">
              <a:buNone/>
              <a:defRPr sz="700"/>
            </a:lvl3pPr>
            <a:lvl4pPr marL="914309" indent="0">
              <a:buNone/>
              <a:defRPr sz="600"/>
            </a:lvl4pPr>
            <a:lvl5pPr marL="1219078" indent="0">
              <a:buNone/>
              <a:defRPr sz="600"/>
            </a:lvl5pPr>
            <a:lvl6pPr marL="1523848" indent="0">
              <a:buNone/>
              <a:defRPr sz="600"/>
            </a:lvl6pPr>
            <a:lvl7pPr marL="1828617" indent="0">
              <a:buNone/>
              <a:defRPr sz="600"/>
            </a:lvl7pPr>
            <a:lvl8pPr marL="2133387" indent="0">
              <a:buNone/>
              <a:defRPr sz="600"/>
            </a:lvl8pPr>
            <a:lvl9pPr marL="2438156"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019612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00" b="1"/>
            </a:lvl1pPr>
          </a:lstStyle>
          <a:p>
            <a:r>
              <a:rPr lang="en-US" smtClean="0"/>
              <a:t>Click to edit Master title style</a:t>
            </a:r>
            <a:endParaRPr lang="en-US"/>
          </a:p>
        </p:txBody>
      </p:sp>
      <p:sp>
        <p:nvSpPr>
          <p:cNvPr id="3" name="Picture Placeholder 2"/>
          <p:cNvSpPr>
            <a:spLocks noGrp="1"/>
          </p:cNvSpPr>
          <p:nvPr>
            <p:ph type="pic" idx="1"/>
          </p:nvPr>
        </p:nvSpPr>
        <p:spPr>
          <a:xfrm>
            <a:off x="1194859" y="408517"/>
            <a:ext cx="3657600" cy="2743200"/>
          </a:xfrm>
        </p:spPr>
        <p:txBody>
          <a:bodyPr/>
          <a:lstStyle>
            <a:lvl1pPr marL="0" indent="0">
              <a:buNone/>
              <a:defRPr sz="2100"/>
            </a:lvl1pPr>
            <a:lvl2pPr marL="304770" indent="0">
              <a:buNone/>
              <a:defRPr sz="1900"/>
            </a:lvl2pPr>
            <a:lvl3pPr marL="609539" indent="0">
              <a:buNone/>
              <a:defRPr sz="1600"/>
            </a:lvl3pPr>
            <a:lvl4pPr marL="914309" indent="0">
              <a:buNone/>
              <a:defRPr sz="1300"/>
            </a:lvl4pPr>
            <a:lvl5pPr marL="1219078" indent="0">
              <a:buNone/>
              <a:defRPr sz="1300"/>
            </a:lvl5pPr>
            <a:lvl6pPr marL="1523848" indent="0">
              <a:buNone/>
              <a:defRPr sz="1300"/>
            </a:lvl6pPr>
            <a:lvl7pPr marL="1828617" indent="0">
              <a:buNone/>
              <a:defRPr sz="1300"/>
            </a:lvl7pPr>
            <a:lvl8pPr marL="2133387" indent="0">
              <a:buNone/>
              <a:defRPr sz="1300"/>
            </a:lvl8pPr>
            <a:lvl9pPr marL="2438156" indent="0">
              <a:buNone/>
              <a:defRPr sz="1300"/>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00"/>
            </a:lvl1pPr>
            <a:lvl2pPr marL="304770" indent="0">
              <a:buNone/>
              <a:defRPr sz="800"/>
            </a:lvl2pPr>
            <a:lvl3pPr marL="609539" indent="0">
              <a:buNone/>
              <a:defRPr sz="700"/>
            </a:lvl3pPr>
            <a:lvl4pPr marL="914309" indent="0">
              <a:buNone/>
              <a:defRPr sz="600"/>
            </a:lvl4pPr>
            <a:lvl5pPr marL="1219078" indent="0">
              <a:buNone/>
              <a:defRPr sz="600"/>
            </a:lvl5pPr>
            <a:lvl6pPr marL="1523848" indent="0">
              <a:buNone/>
              <a:defRPr sz="600"/>
            </a:lvl6pPr>
            <a:lvl7pPr marL="1828617" indent="0">
              <a:buNone/>
              <a:defRPr sz="600"/>
            </a:lvl7pPr>
            <a:lvl8pPr marL="2133387" indent="0">
              <a:buNone/>
              <a:defRPr sz="600"/>
            </a:lvl8pPr>
            <a:lvl9pPr marL="2438156" indent="0">
              <a:buNone/>
              <a:defRPr sz="6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409722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646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6/21/2024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800527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914421" y="1122363"/>
            <a:ext cx="10363200" cy="2387600"/>
          </a:xfrm>
        </p:spPr>
        <p:txBody>
          <a:bodyPr anchor="b"/>
          <a:lstStyle>
            <a:lvl1pPr algn="ctr">
              <a:defRPr sz="6000"/>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524001"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lvl1pPr>
              <a:defRPr/>
            </a:lvl1pPr>
          </a:lstStyle>
          <a:p>
            <a:pPr>
              <a:defRPr/>
            </a:pPr>
            <a:fld id="{51EC1AE1-13E0-447F-A0C8-D75054EFBA18}"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A59D36E-AA5F-47E0-B722-260BCB3063A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53597684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4F36F136-9EB1-4686-916A-7527CE86209D}"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a:xfrm>
            <a:off x="9220221" y="6356623"/>
            <a:ext cx="2743200" cy="365125"/>
          </a:xfrm>
        </p:spPr>
        <p:txBody>
          <a:bodyPr/>
          <a:lstStyle>
            <a:lvl1pPr>
              <a:defRPr/>
            </a:lvl1pPr>
          </a:lstStyle>
          <a:p>
            <a:pPr>
              <a:defRPr/>
            </a:pPr>
            <a:fld id="{53BCCA39-951C-43AD-B58E-2C6228C6EC98}"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44730765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831872" y="1710012"/>
            <a:ext cx="10515600" cy="2852737"/>
          </a:xfrm>
        </p:spPr>
        <p:txBody>
          <a:bodyPr anchor="b"/>
          <a:lstStyle>
            <a:lvl1pPr>
              <a:defRPr sz="6000"/>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831872" y="458973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lvl1pPr>
              <a:defRPr/>
            </a:lvl1pPr>
          </a:lstStyle>
          <a:p>
            <a:pPr>
              <a:defRPr/>
            </a:pPr>
            <a:fld id="{9F4AEB84-E65C-4EB5-BBF7-77C3785C0481}"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0DE01A7-6417-48AC-AA27-7EA0F957B37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0353442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3"/>
          <p:cNvSpPr>
            <a:spLocks noGrp="1"/>
          </p:cNvSpPr>
          <p:nvPr>
            <p:ph type="dt" sz="half" idx="10"/>
          </p:nvPr>
        </p:nvSpPr>
        <p:spPr/>
        <p:txBody>
          <a:bodyPr/>
          <a:lstStyle>
            <a:lvl1pPr>
              <a:defRPr/>
            </a:lvl1pPr>
          </a:lstStyle>
          <a:p>
            <a:pPr>
              <a:defRPr/>
            </a:pPr>
            <a:fld id="{D678D35D-09ED-410F-B32C-74FB15B56A60}"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50333DC-49DD-412A-84B2-E110446CB5F3}"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76332873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839809" y="365129"/>
            <a:ext cx="10515600" cy="1325563"/>
          </a:xfrm>
        </p:spPr>
        <p:txBody>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839811"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839811"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6172225"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6172225"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3"/>
          <p:cNvSpPr>
            <a:spLocks noGrp="1"/>
          </p:cNvSpPr>
          <p:nvPr>
            <p:ph type="dt" sz="half" idx="10"/>
          </p:nvPr>
        </p:nvSpPr>
        <p:spPr/>
        <p:txBody>
          <a:bodyPr/>
          <a:lstStyle>
            <a:lvl1pPr>
              <a:defRPr/>
            </a:lvl1pPr>
          </a:lstStyle>
          <a:p>
            <a:pPr>
              <a:defRPr/>
            </a:pPr>
            <a:fld id="{5148BA66-3B6B-428B-9FA5-34FAD8821F05}"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B96BDF1C-A6FD-471A-A91C-0CA6EE63019A}"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1043408799"/>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Date Placeholder 3"/>
          <p:cNvSpPr>
            <a:spLocks noGrp="1"/>
          </p:cNvSpPr>
          <p:nvPr>
            <p:ph type="dt" sz="half" idx="10"/>
          </p:nvPr>
        </p:nvSpPr>
        <p:spPr/>
        <p:txBody>
          <a:bodyPr/>
          <a:lstStyle>
            <a:lvl1pPr>
              <a:defRPr/>
            </a:lvl1pPr>
          </a:lstStyle>
          <a:p>
            <a:pPr>
              <a:defRPr/>
            </a:pPr>
            <a:fld id="{099977F6-782E-4FF5-96E8-61954A5EE943}"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57B7B22C-DF15-4CEB-8B89-0B0C31E683A6}"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09393448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90A8921-B29E-4B57-A13B-0C210D4D9B74}"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7FB59B4C-01D0-4D14-9E7B-8A884360F4F0}"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515703170"/>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839810" y="457200"/>
            <a:ext cx="3932237" cy="1600200"/>
          </a:xfrm>
        </p:spPr>
        <p:txBody>
          <a:bodyPr anchor="b"/>
          <a:lstStyle>
            <a:lvl1pPr>
              <a:defRPr sz="3200"/>
            </a:lvl1pPr>
          </a:lstStyle>
          <a:p>
            <a:r>
              <a:rPr lang="zh-TW" altLang="en-US" smtClean="0"/>
              <a:t>按一下以編輯母片標題樣式</a:t>
            </a:r>
            <a:endParaRPr lang="en-US" dirty="0"/>
          </a:p>
        </p:txBody>
      </p:sp>
      <p:sp>
        <p:nvSpPr>
          <p:cNvPr id="3" name="Content Placeholder 2"/>
          <p:cNvSpPr>
            <a:spLocks noGrp="1"/>
          </p:cNvSpPr>
          <p:nvPr>
            <p:ph idx="1"/>
          </p:nvPr>
        </p:nvSpPr>
        <p:spPr>
          <a:xfrm>
            <a:off x="5183188" y="98769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Text Placeholder 3"/>
          <p:cNvSpPr>
            <a:spLocks noGrp="1"/>
          </p:cNvSpPr>
          <p:nvPr>
            <p:ph type="body" sz="half" idx="2"/>
          </p:nvPr>
        </p:nvSpPr>
        <p:spPr>
          <a:xfrm>
            <a:off x="83981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EDF9C0FC-FF98-4F85-B4A1-DA08ED8EA656}"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807FD975-430F-459D-BEBD-4DF7560340CE}"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5385416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839810" y="457200"/>
            <a:ext cx="3932237" cy="1600200"/>
          </a:xfrm>
        </p:spPr>
        <p:txBody>
          <a:bodyPr anchor="b"/>
          <a:lstStyle>
            <a:lvl1pPr>
              <a:defRPr sz="3200"/>
            </a:lvl1pPr>
          </a:lstStyle>
          <a:p>
            <a:r>
              <a:rPr lang="zh-TW" altLang="en-US" smtClean="0"/>
              <a:t>按一下以編輯母片標題樣式</a:t>
            </a:r>
            <a:endParaRPr lang="en-US" dirty="0"/>
          </a:p>
        </p:txBody>
      </p:sp>
      <p:sp>
        <p:nvSpPr>
          <p:cNvPr id="3" name="Picture Placeholder 2"/>
          <p:cNvSpPr>
            <a:spLocks noGrp="1" noChangeAspect="1"/>
          </p:cNvSpPr>
          <p:nvPr>
            <p:ph type="pic" idx="1"/>
          </p:nvPr>
        </p:nvSpPr>
        <p:spPr>
          <a:xfrm>
            <a:off x="5183188" y="987699"/>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smtClean="0"/>
              <a:t>按一下圖示以新增圖片</a:t>
            </a:r>
            <a:endParaRPr lang="en-US" noProof="0" dirty="0"/>
          </a:p>
        </p:txBody>
      </p:sp>
      <p:sp>
        <p:nvSpPr>
          <p:cNvPr id="4" name="Text Placeholder 3"/>
          <p:cNvSpPr>
            <a:spLocks noGrp="1"/>
          </p:cNvSpPr>
          <p:nvPr>
            <p:ph type="body" sz="half" idx="2"/>
          </p:nvPr>
        </p:nvSpPr>
        <p:spPr>
          <a:xfrm>
            <a:off x="83981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Date Placeholder 3"/>
          <p:cNvSpPr>
            <a:spLocks noGrp="1"/>
          </p:cNvSpPr>
          <p:nvPr>
            <p:ph type="dt" sz="half" idx="10"/>
          </p:nvPr>
        </p:nvSpPr>
        <p:spPr/>
        <p:txBody>
          <a:bodyPr/>
          <a:lstStyle>
            <a:lvl1pPr>
              <a:defRPr/>
            </a:lvl1pPr>
          </a:lstStyle>
          <a:p>
            <a:pPr>
              <a:defRPr/>
            </a:pPr>
            <a:fld id="{5FEC6980-0130-4769-A4A4-899FA2DB887A}"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52C0257-5A2A-4BB1-A7DE-F6855A45EA4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284299957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F439927D-3AB1-4770-8C18-1F1E78A78719}"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035CA66-0E86-4AA3-A81A-8BC940A1DBDC}"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64545445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lvl1pPr>
              <a:defRPr/>
            </a:lvl1pPr>
          </a:lstStyle>
          <a:p>
            <a:pPr>
              <a:defRPr/>
            </a:pPr>
            <a:fld id="{25BA5190-3C43-48E7-8372-D75D36CD37E9}" type="datetime1">
              <a:rPr lang="zh-TW" altLang="en-US">
                <a:solidFill>
                  <a:prstClr val="black">
                    <a:tint val="75000"/>
                  </a:prstClr>
                </a:solidFill>
              </a:rPr>
              <a:pPr>
                <a:defRPr/>
              </a:pPr>
              <a:t>2024/6/21</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962D596-284B-4339-9295-E910FD07B2B5}" type="slidenum">
              <a:rPr lang="zh-TW" altLang="en-US">
                <a:solidFill>
                  <a:prstClr val="black">
                    <a:tint val="75000"/>
                  </a:prstClr>
                </a:solidFill>
              </a:rPr>
              <a:pPr>
                <a:defRPr/>
              </a:pPr>
              <a:t>‹#›</a:t>
            </a:fld>
            <a:endParaRPr lang="zh-TW" altLang="en-US">
              <a:solidFill>
                <a:prstClr val="black">
                  <a:tint val="75000"/>
                </a:prstClr>
              </a:solidFill>
            </a:endParaRPr>
          </a:p>
        </p:txBody>
      </p:sp>
    </p:spTree>
    <p:extLst>
      <p:ext uri="{BB962C8B-B14F-4D97-AF65-F5344CB8AC3E}">
        <p14:creationId xmlns:p14="http://schemas.microsoft.com/office/powerpoint/2010/main" val="3340284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theme" Target="../theme/theme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image" Target="../media/image20.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theme" Target="../theme/theme10.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slideLayout" Target="../slideLayouts/slideLayout105.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openxmlformats.org/officeDocument/2006/relationships/image" Target="../media/image20.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theme" Target="../theme/theme11.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image" Target="../media/image20.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theme" Target="../theme/theme12.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image" Target="../media/image20.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7.xml"/><Relationship Id="rId13" Type="http://schemas.openxmlformats.org/officeDocument/2006/relationships/slideLayout" Target="../slideLayouts/slideLayout142.xml"/><Relationship Id="rId18" Type="http://schemas.openxmlformats.org/officeDocument/2006/relationships/slideLayout" Target="../slideLayouts/slideLayout147.xml"/><Relationship Id="rId3" Type="http://schemas.openxmlformats.org/officeDocument/2006/relationships/slideLayout" Target="../slideLayouts/slideLayout132.xml"/><Relationship Id="rId7" Type="http://schemas.openxmlformats.org/officeDocument/2006/relationships/slideLayout" Target="../slideLayouts/slideLayout136.xml"/><Relationship Id="rId12" Type="http://schemas.openxmlformats.org/officeDocument/2006/relationships/slideLayout" Target="../slideLayouts/slideLayout141.xml"/><Relationship Id="rId17" Type="http://schemas.openxmlformats.org/officeDocument/2006/relationships/slideLayout" Target="../slideLayouts/slideLayout146.xml"/><Relationship Id="rId2" Type="http://schemas.openxmlformats.org/officeDocument/2006/relationships/slideLayout" Target="../slideLayouts/slideLayout131.xml"/><Relationship Id="rId16" Type="http://schemas.openxmlformats.org/officeDocument/2006/relationships/slideLayout" Target="../slideLayouts/slideLayout145.xml"/><Relationship Id="rId1" Type="http://schemas.openxmlformats.org/officeDocument/2006/relationships/slideLayout" Target="../slideLayouts/slideLayout130.xml"/><Relationship Id="rId6" Type="http://schemas.openxmlformats.org/officeDocument/2006/relationships/slideLayout" Target="../slideLayouts/slideLayout135.xml"/><Relationship Id="rId11" Type="http://schemas.openxmlformats.org/officeDocument/2006/relationships/slideLayout" Target="../slideLayouts/slideLayout140.xml"/><Relationship Id="rId5" Type="http://schemas.openxmlformats.org/officeDocument/2006/relationships/slideLayout" Target="../slideLayouts/slideLayout134.xml"/><Relationship Id="rId15" Type="http://schemas.openxmlformats.org/officeDocument/2006/relationships/slideLayout" Target="../slideLayouts/slideLayout144.xml"/><Relationship Id="rId10" Type="http://schemas.openxmlformats.org/officeDocument/2006/relationships/slideLayout" Target="../slideLayouts/slideLayout139.xml"/><Relationship Id="rId19" Type="http://schemas.openxmlformats.org/officeDocument/2006/relationships/theme" Target="../theme/theme13.xml"/><Relationship Id="rId4" Type="http://schemas.openxmlformats.org/officeDocument/2006/relationships/slideLayout" Target="../slideLayouts/slideLayout133.xml"/><Relationship Id="rId9" Type="http://schemas.openxmlformats.org/officeDocument/2006/relationships/slideLayout" Target="../slideLayouts/slideLayout138.xml"/><Relationship Id="rId14" Type="http://schemas.openxmlformats.org/officeDocument/2006/relationships/slideLayout" Target="../slideLayouts/slideLayout14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5.xml"/><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4.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5.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6/21/2024</a:t>
            </a:fld>
            <a:endParaRPr lang="en-US" dirty="0"/>
          </a:p>
        </p:txBody>
      </p:sp>
      <p:sp>
        <p:nvSpPr>
          <p:cNvPr id="5" name="Footer Placeholder 4">
            <a:extLst>
              <a:ext uri="{FF2B5EF4-FFF2-40B4-BE49-F238E27FC236}">
                <a16:creationId xmlns=""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2024/6/21</a:t>
            </a:fld>
            <a:endParaRPr lang="zh-TW" altLang="en-US"/>
          </a:p>
        </p:txBody>
      </p:sp>
      <p:sp>
        <p:nvSpPr>
          <p:cNvPr id="5" name="頁尾版面配置區 4">
            <a:extLst>
              <a:ext uri="{FF2B5EF4-FFF2-40B4-BE49-F238E27FC236}">
                <a16:creationId xmlns=""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2024/6/21</a:t>
            </a:fld>
            <a:endParaRPr lang="zh-TW" altLang="en-US"/>
          </a:p>
        </p:txBody>
      </p:sp>
      <p:sp>
        <p:nvSpPr>
          <p:cNvPr id="5" name="頁尾版面配置區 4">
            <a:extLst>
              <a:ext uri="{FF2B5EF4-FFF2-40B4-BE49-F238E27FC236}">
                <a16:creationId xmlns=""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6/21/2024</a:t>
            </a:fld>
            <a:endParaRPr lang="en-US"/>
          </a:p>
        </p:txBody>
      </p:sp>
      <p:sp>
        <p:nvSpPr>
          <p:cNvPr id="5" name="Footer Placeholder 4">
            <a:extLst>
              <a:ext uri="{FF2B5EF4-FFF2-40B4-BE49-F238E27FC236}">
                <a16:creationId xmlns=""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2024/6/21</a:t>
            </a:fld>
            <a:endParaRPr lang="zh-CN" altLang="en-US"/>
          </a:p>
        </p:txBody>
      </p:sp>
      <p:sp>
        <p:nvSpPr>
          <p:cNvPr id="5" name="页脚占位符 4">
            <a:extLst>
              <a:ext uri="{FF2B5EF4-FFF2-40B4-BE49-F238E27FC236}">
                <a16:creationId xmlns=""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1231450966"/>
      </p:ext>
    </p:extLst>
  </p:cSld>
  <p:clrMap bg1="lt1" tx1="dk1" bg2="lt2" tx2="dk2" accent1="accent1" accent2="accent2" accent3="accent3" accent4="accent4" accent5="accent5" accent6="accent6" hlink="hlink" folHlink="folHlink"/>
  <p:sldLayoutIdLst>
    <p:sldLayoutId id="2147487446" r:id="rId1"/>
    <p:sldLayoutId id="2147487447" r:id="rId2"/>
    <p:sldLayoutId id="2147487448" r:id="rId3"/>
    <p:sldLayoutId id="2147487449" r:id="rId4"/>
    <p:sldLayoutId id="2147487450" r:id="rId5"/>
    <p:sldLayoutId id="2147487451" r:id="rId6"/>
    <p:sldLayoutId id="2147487452" r:id="rId7"/>
    <p:sldLayoutId id="2147487453" r:id="rId8"/>
    <p:sldLayoutId id="2147487454" r:id="rId9"/>
    <p:sldLayoutId id="2147487455" r:id="rId10"/>
    <p:sldLayoutId id="2147487456" r:id="rId11"/>
    <p:sldLayoutId id="2147487457"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600" y="274638"/>
            <a:ext cx="10368000" cy="1143000"/>
          </a:xfrm>
          <a:prstGeom prst="rect">
            <a:avLst/>
          </a:prstGeom>
        </p:spPr>
        <p:txBody>
          <a:bodyPr vert="horz" lIns="91322" tIns="45661" rIns="91322" bIns="45661" rtlCol="0" anchor="ctr">
            <a:normAutofit/>
            <a:scene3d>
              <a:camera prst="orthographicFront"/>
              <a:lightRig rig="soft" dir="t"/>
            </a:scene3d>
            <a:sp3d prstMaterial="matte">
              <a:bevelT w="12700" h="12700"/>
            </a:sp3d>
          </a:body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09600" y="1600216"/>
            <a:ext cx="10972800" cy="4525963"/>
          </a:xfrm>
          <a:prstGeom prst="rect">
            <a:avLst/>
          </a:prstGeom>
        </p:spPr>
        <p:txBody>
          <a:bodyPr vert="horz" lIns="91322" tIns="45661" rIns="91322" bIns="45661" rtlCol="0">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4" name="日期版面配置區 3"/>
          <p:cNvSpPr>
            <a:spLocks noGrp="1"/>
          </p:cNvSpPr>
          <p:nvPr>
            <p:ph type="dt" sz="half" idx="2"/>
          </p:nvPr>
        </p:nvSpPr>
        <p:spPr>
          <a:xfrm>
            <a:off x="609600" y="6356372"/>
            <a:ext cx="2844800" cy="365125"/>
          </a:xfrm>
          <a:prstGeom prst="rect">
            <a:avLst/>
          </a:prstGeom>
        </p:spPr>
        <p:txBody>
          <a:bodyPr vert="horz" lIns="273965" tIns="45661" rIns="91322" bIns="45661" rtlCol="0" anchor="ctr"/>
          <a:lstStyle>
            <a:lvl1pPr algn="l" eaLnBrk="1" latinLnBrk="0" hangingPunct="1">
              <a:defRPr kumimoji="0" sz="1200">
                <a:solidFill>
                  <a:schemeClr val="tx1"/>
                </a:solidFill>
              </a:defRPr>
            </a:lvl1pPr>
          </a:lstStyle>
          <a:p>
            <a:pPr algn="r" fontAlgn="auto">
              <a:spcBef>
                <a:spcPts val="0"/>
              </a:spcBef>
              <a:spcAft>
                <a:spcPts val="0"/>
              </a:spcAft>
            </a:pPr>
            <a:fld id="{A6051512-973F-4780-895E-29B1B65D9F34}" type="datetime1">
              <a:rPr lang="en-US" altLang="zh-TW" smtClean="0">
                <a:solidFill>
                  <a:prstClr val="white"/>
                </a:solidFill>
                <a:latin typeface="Arial Narrow"/>
                <a:ea typeface="文鼎中圓"/>
              </a:rPr>
              <a:pPr algn="r" fontAlgn="auto">
                <a:spcBef>
                  <a:spcPts val="0"/>
                </a:spcBef>
                <a:spcAft>
                  <a:spcPts val="0"/>
                </a:spcAft>
              </a:pPr>
              <a:t>6/21/2024</a:t>
            </a:fld>
            <a:endParaRPr lang="zh-TW" altLang="en-US" sz="1400">
              <a:solidFill>
                <a:srgbClr val="FFFFFF"/>
              </a:solidFill>
              <a:latin typeface="Arial Narrow"/>
              <a:ea typeface="文鼎中圓"/>
            </a:endParaRPr>
          </a:p>
        </p:txBody>
      </p:sp>
      <p:sp>
        <p:nvSpPr>
          <p:cNvPr id="5" name="頁尾版面配置區 4"/>
          <p:cNvSpPr>
            <a:spLocks noGrp="1"/>
          </p:cNvSpPr>
          <p:nvPr>
            <p:ph type="ftr" sz="quarter" idx="3"/>
          </p:nvPr>
        </p:nvSpPr>
        <p:spPr>
          <a:xfrm>
            <a:off x="4165600" y="6356372"/>
            <a:ext cx="3860800" cy="365125"/>
          </a:xfrm>
          <a:prstGeom prst="rect">
            <a:avLst/>
          </a:prstGeom>
        </p:spPr>
        <p:txBody>
          <a:bodyPr vert="horz" lIns="91322" tIns="45661" rIns="91322" bIns="45661" rtlCol="0" anchor="ctr"/>
          <a:lstStyle>
            <a:lvl1pPr algn="ctr" eaLnBrk="1" latinLnBrk="0" hangingPunct="1">
              <a:defRPr kumimoji="0" sz="1200">
                <a:solidFill>
                  <a:schemeClr val="tx1"/>
                </a:solidFill>
              </a:defRPr>
            </a:lvl1pPr>
          </a:lstStyle>
          <a:p>
            <a:pPr algn="l" fontAlgn="auto">
              <a:spcBef>
                <a:spcPts val="0"/>
              </a:spcBef>
              <a:spcAft>
                <a:spcPts val="0"/>
              </a:spcAft>
            </a:pPr>
            <a:endParaRPr lang="zh-TW" altLang="en-US">
              <a:solidFill>
                <a:srgbClr val="FFFFFF"/>
              </a:solidFill>
              <a:latin typeface="Arial Narrow"/>
              <a:ea typeface="文鼎中圓"/>
            </a:endParaRPr>
          </a:p>
        </p:txBody>
      </p:sp>
      <p:sp>
        <p:nvSpPr>
          <p:cNvPr id="6" name="投影片編號版面配置區 5"/>
          <p:cNvSpPr>
            <a:spLocks noGrp="1"/>
          </p:cNvSpPr>
          <p:nvPr>
            <p:ph type="sldNum" sz="quarter" idx="4"/>
          </p:nvPr>
        </p:nvSpPr>
        <p:spPr>
          <a:xfrm>
            <a:off x="8737600" y="6356372"/>
            <a:ext cx="2844800" cy="365125"/>
          </a:xfrm>
          <a:prstGeom prst="rect">
            <a:avLst/>
          </a:prstGeom>
        </p:spPr>
        <p:txBody>
          <a:bodyPr vert="horz" lIns="45661" tIns="45661" rIns="45661" bIns="45661" rtlCol="0" anchor="ctr"/>
          <a:lstStyle>
            <a:lvl1pPr algn="r" eaLnBrk="1" latinLnBrk="0" hangingPunct="1">
              <a:defRPr kumimoji="0" sz="1200">
                <a:solidFill>
                  <a:schemeClr val="tx1"/>
                </a:solidFill>
              </a:defRPr>
            </a:lvl1pPr>
          </a:lstStyle>
          <a:p>
            <a:pPr algn="ctr" fontAlgn="auto">
              <a:spcBef>
                <a:spcPts val="0"/>
              </a:spcBef>
              <a:spcAft>
                <a:spcPts val="0"/>
              </a:spcAft>
            </a:pPr>
            <a:fld id="{EAB534A1-6402-488B-A652-E469620D7916}" type="slidenum">
              <a:rPr lang="en-US" altLang="zh-TW" sz="1600" smtClean="0">
                <a:solidFill>
                  <a:srgbClr val="33BD56">
                    <a:shade val="75000"/>
                  </a:srgbClr>
                </a:solidFill>
                <a:latin typeface="Arial Narrow"/>
                <a:ea typeface="文鼎中圓"/>
              </a:rPr>
              <a:pPr algn="ctr" fontAlgn="auto">
                <a:spcBef>
                  <a:spcPts val="0"/>
                </a:spcBef>
                <a:spcAft>
                  <a:spcPts val="0"/>
                </a:spcAft>
              </a:pPr>
              <a:t>‹#›</a:t>
            </a:fld>
            <a:endParaRPr lang="zh-TW" altLang="en-US" sz="1600">
              <a:solidFill>
                <a:srgbClr val="33BD56">
                  <a:shade val="75000"/>
                </a:srgbClr>
              </a:solidFill>
              <a:latin typeface="Arial Narrow"/>
              <a:ea typeface="文鼎中圓"/>
            </a:endParaRPr>
          </a:p>
        </p:txBody>
      </p:sp>
    </p:spTree>
    <p:extLst>
      <p:ext uri="{BB962C8B-B14F-4D97-AF65-F5344CB8AC3E}">
        <p14:creationId xmlns:p14="http://schemas.microsoft.com/office/powerpoint/2010/main" val="1707558497"/>
      </p:ext>
    </p:extLst>
  </p:cSld>
  <p:clrMap bg1="dk1" tx1="lt1" bg2="dk2" tx2="lt2" accent1="accent1" accent2="accent2" accent3="accent3" accent4="accent4" accent5="accent5" accent6="accent6" hlink="hlink" folHlink="folHlink"/>
  <p:sldLayoutIdLst>
    <p:sldLayoutId id="2147487459" r:id="rId1"/>
    <p:sldLayoutId id="2147487460" r:id="rId2"/>
    <p:sldLayoutId id="2147487461" r:id="rId3"/>
    <p:sldLayoutId id="2147487462" r:id="rId4"/>
    <p:sldLayoutId id="2147487463" r:id="rId5"/>
    <p:sldLayoutId id="2147487464" r:id="rId6"/>
    <p:sldLayoutId id="2147487465" r:id="rId7"/>
    <p:sldLayoutId id="2147487466" r:id="rId8"/>
    <p:sldLayoutId id="2147487467" r:id="rId9"/>
    <p:sldLayoutId id="2147487468" r:id="rId10"/>
    <p:sldLayoutId id="2147487469" r:id="rId11"/>
  </p:sldLayoutIdLst>
  <p:txStyles>
    <p:titleStyle>
      <a:lvl1pPr algn="l" rtl="0" eaLnBrk="1" latinLnBrk="0" hangingPunct="1">
        <a:spcBef>
          <a:spcPct val="0"/>
        </a:spcBef>
        <a:buNone/>
        <a:defRPr kumimoji="0" lang="zh-CN" altLang="en-US" sz="44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452" indent="-342452" algn="l" rtl="0" eaLnBrk="1" latinLnBrk="0" hangingPunct="1">
        <a:spcBef>
          <a:spcPct val="20000"/>
        </a:spcBef>
        <a:buClr>
          <a:schemeClr val="tx2"/>
        </a:buClr>
        <a:buSzPct val="60000"/>
        <a:buFont typeface="Wingdings 2"/>
        <a:buChar char=""/>
        <a:defRPr kumimoji="0" sz="3200" kern="1200">
          <a:solidFill>
            <a:schemeClr val="tx1"/>
          </a:solidFill>
          <a:latin typeface="+mn-lt"/>
          <a:ea typeface="+mn-ea"/>
          <a:cs typeface="+mn-cs"/>
        </a:defRPr>
      </a:lvl1pPr>
      <a:lvl2pPr marL="741988" indent="-285379" algn="l" rtl="0" eaLnBrk="1" latinLnBrk="0" hangingPunct="1">
        <a:spcBef>
          <a:spcPct val="20000"/>
        </a:spcBef>
        <a:buClr>
          <a:schemeClr val="tx2"/>
        </a:buClr>
        <a:buSzPct val="60000"/>
        <a:buFont typeface="Wingdings 2"/>
        <a:buChar char=""/>
        <a:defRPr kumimoji="0" sz="2800" kern="1200">
          <a:solidFill>
            <a:schemeClr val="tx1"/>
          </a:solidFill>
          <a:latin typeface="+mn-lt"/>
          <a:ea typeface="+mn-ea"/>
          <a:cs typeface="+mn-cs"/>
        </a:defRPr>
      </a:lvl2pPr>
      <a:lvl3pPr marL="1141518" indent="-228303" algn="l" rtl="0" eaLnBrk="1" latinLnBrk="0" hangingPunct="1">
        <a:spcBef>
          <a:spcPct val="20000"/>
        </a:spcBef>
        <a:buClr>
          <a:schemeClr val="tx2"/>
        </a:buClr>
        <a:buSzPct val="60000"/>
        <a:buFont typeface="Wingdings 2"/>
        <a:buChar char=""/>
        <a:defRPr kumimoji="0" sz="2400" kern="1200">
          <a:solidFill>
            <a:schemeClr val="tx1"/>
          </a:solidFill>
          <a:latin typeface="+mn-lt"/>
          <a:ea typeface="+mn-ea"/>
          <a:cs typeface="+mn-cs"/>
        </a:defRPr>
      </a:lvl3pPr>
      <a:lvl4pPr marL="1598125" indent="-228303" algn="l" rtl="0" eaLnBrk="1" latinLnBrk="0" hangingPunct="1">
        <a:spcBef>
          <a:spcPct val="20000"/>
        </a:spcBef>
        <a:buClr>
          <a:schemeClr val="tx2"/>
        </a:buClr>
        <a:buSzPct val="60000"/>
        <a:buFont typeface="Wingdings 2"/>
        <a:buChar char=""/>
        <a:defRPr kumimoji="0" sz="2000" kern="1200">
          <a:solidFill>
            <a:schemeClr val="tx1"/>
          </a:solidFill>
          <a:latin typeface="+mn-lt"/>
          <a:ea typeface="+mn-ea"/>
          <a:cs typeface="+mn-cs"/>
        </a:defRPr>
      </a:lvl4pPr>
      <a:lvl5pPr marL="2054732" indent="-228303" algn="l" rtl="0" eaLnBrk="1" latinLnBrk="0" hangingPunct="1">
        <a:spcBef>
          <a:spcPct val="20000"/>
        </a:spcBef>
        <a:buClr>
          <a:schemeClr val="tx2"/>
        </a:buClr>
        <a:buSzPct val="60000"/>
        <a:buFont typeface="Wingdings 2"/>
        <a:buChar char=""/>
        <a:defRPr kumimoji="0" sz="2000" kern="1200">
          <a:solidFill>
            <a:schemeClr val="tx1"/>
          </a:solidFill>
          <a:latin typeface="+mn-lt"/>
          <a:ea typeface="+mn-ea"/>
          <a:cs typeface="+mn-cs"/>
        </a:defRPr>
      </a:lvl5pPr>
      <a:lvl6pPr marL="2511339" indent="-228303" algn="l" rtl="0" eaLnBrk="1" latinLnBrk="0" hangingPunct="1">
        <a:spcBef>
          <a:spcPct val="20000"/>
        </a:spcBef>
        <a:buFont typeface="Arial"/>
        <a:buChar char="•"/>
        <a:defRPr kumimoji="0" sz="2000" kern="1200">
          <a:solidFill>
            <a:schemeClr val="tx1"/>
          </a:solidFill>
          <a:latin typeface="+mn-lt"/>
          <a:ea typeface="+mn-ea"/>
          <a:cs typeface="+mn-cs"/>
        </a:defRPr>
      </a:lvl6pPr>
      <a:lvl7pPr marL="2967945" indent="-228303" algn="l" rtl="0" eaLnBrk="1" latinLnBrk="0" hangingPunct="1">
        <a:spcBef>
          <a:spcPct val="20000"/>
        </a:spcBef>
        <a:buFont typeface="Arial"/>
        <a:buChar char="•"/>
        <a:defRPr kumimoji="0" sz="2000" kern="1200">
          <a:solidFill>
            <a:schemeClr val="tx1"/>
          </a:solidFill>
          <a:latin typeface="+mn-lt"/>
          <a:ea typeface="+mn-ea"/>
          <a:cs typeface="+mn-cs"/>
        </a:defRPr>
      </a:lvl7pPr>
      <a:lvl8pPr marL="3424553" indent="-228303" algn="l" rtl="0" eaLnBrk="1" latinLnBrk="0" hangingPunct="1">
        <a:spcBef>
          <a:spcPct val="20000"/>
        </a:spcBef>
        <a:buFont typeface="Arial"/>
        <a:buChar char="•"/>
        <a:defRPr kumimoji="0" sz="2000" kern="1200">
          <a:solidFill>
            <a:schemeClr val="tx1"/>
          </a:solidFill>
          <a:latin typeface="+mn-lt"/>
          <a:ea typeface="+mn-ea"/>
          <a:cs typeface="+mn-cs"/>
        </a:defRPr>
      </a:lvl8pPr>
      <a:lvl9pPr marL="3881160" indent="-228303"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6607" algn="l" rtl="0" eaLnBrk="1" latinLnBrk="0" hangingPunct="1">
        <a:defRPr kumimoji="0" kern="1200">
          <a:solidFill>
            <a:schemeClr val="tx1"/>
          </a:solidFill>
          <a:latin typeface="+mn-lt"/>
          <a:ea typeface="+mn-ea"/>
          <a:cs typeface="+mn-cs"/>
        </a:defRPr>
      </a:lvl2pPr>
      <a:lvl3pPr marL="913214" algn="l" rtl="0" eaLnBrk="1" latinLnBrk="0" hangingPunct="1">
        <a:defRPr kumimoji="0" kern="1200">
          <a:solidFill>
            <a:schemeClr val="tx1"/>
          </a:solidFill>
          <a:latin typeface="+mn-lt"/>
          <a:ea typeface="+mn-ea"/>
          <a:cs typeface="+mn-cs"/>
        </a:defRPr>
      </a:lvl3pPr>
      <a:lvl4pPr marL="1369822" algn="l" rtl="0" eaLnBrk="1" latinLnBrk="0" hangingPunct="1">
        <a:defRPr kumimoji="0" kern="1200">
          <a:solidFill>
            <a:schemeClr val="tx1"/>
          </a:solidFill>
          <a:latin typeface="+mn-lt"/>
          <a:ea typeface="+mn-ea"/>
          <a:cs typeface="+mn-cs"/>
        </a:defRPr>
      </a:lvl4pPr>
      <a:lvl5pPr marL="1826428" algn="l" rtl="0" eaLnBrk="1" latinLnBrk="0" hangingPunct="1">
        <a:defRPr kumimoji="0" kern="1200">
          <a:solidFill>
            <a:schemeClr val="tx1"/>
          </a:solidFill>
          <a:latin typeface="+mn-lt"/>
          <a:ea typeface="+mn-ea"/>
          <a:cs typeface="+mn-cs"/>
        </a:defRPr>
      </a:lvl5pPr>
      <a:lvl6pPr marL="2283034" algn="l" rtl="0" eaLnBrk="1" latinLnBrk="0" hangingPunct="1">
        <a:defRPr kumimoji="0" kern="1200">
          <a:solidFill>
            <a:schemeClr val="tx1"/>
          </a:solidFill>
          <a:latin typeface="+mn-lt"/>
          <a:ea typeface="+mn-ea"/>
          <a:cs typeface="+mn-cs"/>
        </a:defRPr>
      </a:lvl6pPr>
      <a:lvl7pPr marL="2739643" algn="l" rtl="0" eaLnBrk="1" latinLnBrk="0" hangingPunct="1">
        <a:defRPr kumimoji="0" kern="1200">
          <a:solidFill>
            <a:schemeClr val="tx1"/>
          </a:solidFill>
          <a:latin typeface="+mn-lt"/>
          <a:ea typeface="+mn-ea"/>
          <a:cs typeface="+mn-cs"/>
        </a:defRPr>
      </a:lvl7pPr>
      <a:lvl8pPr marL="3196250" algn="l" rtl="0" eaLnBrk="1" latinLnBrk="0" hangingPunct="1">
        <a:defRPr kumimoji="0" kern="1200">
          <a:solidFill>
            <a:schemeClr val="tx1"/>
          </a:solidFill>
          <a:latin typeface="+mn-lt"/>
          <a:ea typeface="+mn-ea"/>
          <a:cs typeface="+mn-cs"/>
        </a:defRPr>
      </a:lvl8pPr>
      <a:lvl9pPr marL="3652859"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600" y="274638"/>
            <a:ext cx="10368000" cy="1143000"/>
          </a:xfrm>
          <a:prstGeom prst="rect">
            <a:avLst/>
          </a:prstGeom>
        </p:spPr>
        <p:txBody>
          <a:bodyPr vert="horz" lIns="91322" tIns="45661" rIns="91322" bIns="45661" rtlCol="0" anchor="ctr">
            <a:normAutofit/>
            <a:scene3d>
              <a:camera prst="orthographicFront"/>
              <a:lightRig rig="soft" dir="t"/>
            </a:scene3d>
            <a:sp3d prstMaterial="matte">
              <a:bevelT w="12700" h="12700"/>
            </a:sp3d>
          </a:bodyPr>
          <a:lstStyle/>
          <a:p>
            <a:r>
              <a:rPr kumimoji="0" lang="zh-TW" altLang="en-US" smtClean="0"/>
              <a:t>按一下以編輯母片標題樣式</a:t>
            </a:r>
            <a:endParaRPr kumimoji="0" lang="en-US"/>
          </a:p>
        </p:txBody>
      </p:sp>
      <p:sp>
        <p:nvSpPr>
          <p:cNvPr id="3" name="文字版面配置區 2"/>
          <p:cNvSpPr>
            <a:spLocks noGrp="1"/>
          </p:cNvSpPr>
          <p:nvPr>
            <p:ph type="body" idx="1"/>
          </p:nvPr>
        </p:nvSpPr>
        <p:spPr>
          <a:xfrm>
            <a:off x="609600" y="1600216"/>
            <a:ext cx="10972800" cy="4525963"/>
          </a:xfrm>
          <a:prstGeom prst="rect">
            <a:avLst/>
          </a:prstGeom>
        </p:spPr>
        <p:txBody>
          <a:bodyPr vert="horz" lIns="91322" tIns="45661" rIns="91322" bIns="45661" rtlCol="0">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4" name="日期版面配置區 3"/>
          <p:cNvSpPr>
            <a:spLocks noGrp="1"/>
          </p:cNvSpPr>
          <p:nvPr>
            <p:ph type="dt" sz="half" idx="2"/>
          </p:nvPr>
        </p:nvSpPr>
        <p:spPr>
          <a:xfrm>
            <a:off x="609600" y="6356366"/>
            <a:ext cx="2844800" cy="365125"/>
          </a:xfrm>
          <a:prstGeom prst="rect">
            <a:avLst/>
          </a:prstGeom>
        </p:spPr>
        <p:txBody>
          <a:bodyPr vert="horz" lIns="273965" tIns="45661" rIns="91322" bIns="45661" rtlCol="0" anchor="ctr"/>
          <a:lstStyle>
            <a:lvl1pPr algn="l" eaLnBrk="1" latinLnBrk="0" hangingPunct="1">
              <a:defRPr kumimoji="0" sz="1200">
                <a:solidFill>
                  <a:schemeClr val="tx1"/>
                </a:solidFill>
              </a:defRPr>
            </a:lvl1pPr>
          </a:lstStyle>
          <a:p>
            <a:pPr algn="r" fontAlgn="auto">
              <a:spcBef>
                <a:spcPts val="0"/>
              </a:spcBef>
              <a:spcAft>
                <a:spcPts val="0"/>
              </a:spcAft>
            </a:pPr>
            <a:fld id="{A6051512-973F-4780-895E-29B1B65D9F34}" type="datetime1">
              <a:rPr lang="en-US" altLang="zh-TW" smtClean="0">
                <a:solidFill>
                  <a:prstClr val="white"/>
                </a:solidFill>
                <a:latin typeface="Arial Narrow"/>
                <a:ea typeface="文鼎中圓"/>
              </a:rPr>
              <a:pPr algn="r" fontAlgn="auto">
                <a:spcBef>
                  <a:spcPts val="0"/>
                </a:spcBef>
                <a:spcAft>
                  <a:spcPts val="0"/>
                </a:spcAft>
              </a:pPr>
              <a:t>6/21/2024</a:t>
            </a:fld>
            <a:endParaRPr lang="zh-TW" altLang="en-US" sz="1400">
              <a:solidFill>
                <a:srgbClr val="FFFFFF"/>
              </a:solidFill>
              <a:latin typeface="Arial Narrow"/>
              <a:ea typeface="文鼎中圓"/>
            </a:endParaRPr>
          </a:p>
        </p:txBody>
      </p:sp>
      <p:sp>
        <p:nvSpPr>
          <p:cNvPr id="5" name="頁尾版面配置區 4"/>
          <p:cNvSpPr>
            <a:spLocks noGrp="1"/>
          </p:cNvSpPr>
          <p:nvPr>
            <p:ph type="ftr" sz="quarter" idx="3"/>
          </p:nvPr>
        </p:nvSpPr>
        <p:spPr>
          <a:xfrm>
            <a:off x="4165600" y="6356366"/>
            <a:ext cx="3860800" cy="365125"/>
          </a:xfrm>
          <a:prstGeom prst="rect">
            <a:avLst/>
          </a:prstGeom>
        </p:spPr>
        <p:txBody>
          <a:bodyPr vert="horz" lIns="91322" tIns="45661" rIns="91322" bIns="45661" rtlCol="0" anchor="ctr"/>
          <a:lstStyle>
            <a:lvl1pPr algn="ctr" eaLnBrk="1" latinLnBrk="0" hangingPunct="1">
              <a:defRPr kumimoji="0" sz="1200">
                <a:solidFill>
                  <a:schemeClr val="tx1"/>
                </a:solidFill>
              </a:defRPr>
            </a:lvl1pPr>
          </a:lstStyle>
          <a:p>
            <a:pPr algn="l" fontAlgn="auto">
              <a:spcBef>
                <a:spcPts val="0"/>
              </a:spcBef>
              <a:spcAft>
                <a:spcPts val="0"/>
              </a:spcAft>
            </a:pPr>
            <a:endParaRPr lang="zh-TW" altLang="en-US">
              <a:solidFill>
                <a:srgbClr val="FFFFFF"/>
              </a:solidFill>
              <a:latin typeface="Arial Narrow"/>
              <a:ea typeface="文鼎中圓"/>
            </a:endParaRPr>
          </a:p>
        </p:txBody>
      </p:sp>
      <p:sp>
        <p:nvSpPr>
          <p:cNvPr id="6" name="投影片編號版面配置區 5"/>
          <p:cNvSpPr>
            <a:spLocks noGrp="1"/>
          </p:cNvSpPr>
          <p:nvPr>
            <p:ph type="sldNum" sz="quarter" idx="4"/>
          </p:nvPr>
        </p:nvSpPr>
        <p:spPr>
          <a:xfrm>
            <a:off x="8737600" y="6356366"/>
            <a:ext cx="2844800" cy="365125"/>
          </a:xfrm>
          <a:prstGeom prst="rect">
            <a:avLst/>
          </a:prstGeom>
        </p:spPr>
        <p:txBody>
          <a:bodyPr vert="horz" lIns="45661" tIns="45661" rIns="45661" bIns="45661" rtlCol="0" anchor="ctr"/>
          <a:lstStyle>
            <a:lvl1pPr algn="r" eaLnBrk="1" latinLnBrk="0" hangingPunct="1">
              <a:defRPr kumimoji="0" sz="1200">
                <a:solidFill>
                  <a:schemeClr val="tx1"/>
                </a:solidFill>
              </a:defRPr>
            </a:lvl1pPr>
          </a:lstStyle>
          <a:p>
            <a:pPr algn="ctr" fontAlgn="auto">
              <a:spcBef>
                <a:spcPts val="0"/>
              </a:spcBef>
              <a:spcAft>
                <a:spcPts val="0"/>
              </a:spcAft>
            </a:pPr>
            <a:fld id="{EAB534A1-6402-488B-A652-E469620D7916}" type="slidenum">
              <a:rPr lang="en-US" altLang="zh-TW" sz="1600" smtClean="0">
                <a:solidFill>
                  <a:srgbClr val="33BD56">
                    <a:shade val="75000"/>
                  </a:srgbClr>
                </a:solidFill>
                <a:latin typeface="Arial Narrow"/>
                <a:ea typeface="文鼎中圓"/>
              </a:rPr>
              <a:pPr algn="ctr" fontAlgn="auto">
                <a:spcBef>
                  <a:spcPts val="0"/>
                </a:spcBef>
                <a:spcAft>
                  <a:spcPts val="0"/>
                </a:spcAft>
              </a:pPr>
              <a:t>‹#›</a:t>
            </a:fld>
            <a:endParaRPr lang="zh-TW" altLang="en-US" sz="1600">
              <a:solidFill>
                <a:srgbClr val="33BD56">
                  <a:shade val="75000"/>
                </a:srgbClr>
              </a:solidFill>
              <a:latin typeface="Arial Narrow"/>
              <a:ea typeface="文鼎中圓"/>
            </a:endParaRPr>
          </a:p>
        </p:txBody>
      </p:sp>
    </p:spTree>
    <p:extLst>
      <p:ext uri="{BB962C8B-B14F-4D97-AF65-F5344CB8AC3E}">
        <p14:creationId xmlns:p14="http://schemas.microsoft.com/office/powerpoint/2010/main" val="1852279859"/>
      </p:ext>
    </p:extLst>
  </p:cSld>
  <p:clrMap bg1="dk1" tx1="lt1" bg2="dk2" tx2="lt2" accent1="accent1" accent2="accent2" accent3="accent3" accent4="accent4" accent5="accent5" accent6="accent6" hlink="hlink" folHlink="folHlink"/>
  <p:sldLayoutIdLst>
    <p:sldLayoutId id="2147487471" r:id="rId1"/>
    <p:sldLayoutId id="2147487472" r:id="rId2"/>
    <p:sldLayoutId id="2147487473" r:id="rId3"/>
    <p:sldLayoutId id="2147487474" r:id="rId4"/>
    <p:sldLayoutId id="2147487475" r:id="rId5"/>
    <p:sldLayoutId id="2147487476" r:id="rId6"/>
    <p:sldLayoutId id="2147487477" r:id="rId7"/>
    <p:sldLayoutId id="2147487478" r:id="rId8"/>
    <p:sldLayoutId id="2147487479" r:id="rId9"/>
    <p:sldLayoutId id="2147487480" r:id="rId10"/>
    <p:sldLayoutId id="2147487481" r:id="rId11"/>
  </p:sldLayoutIdLst>
  <p:txStyles>
    <p:titleStyle>
      <a:lvl1pPr algn="l" rtl="0" eaLnBrk="1" latinLnBrk="0" hangingPunct="1">
        <a:spcBef>
          <a:spcPct val="0"/>
        </a:spcBef>
        <a:buNone/>
        <a:defRPr kumimoji="0" lang="zh-CN" altLang="en-US" sz="44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452" indent="-342452" algn="l" rtl="0" eaLnBrk="1" latinLnBrk="0" hangingPunct="1">
        <a:spcBef>
          <a:spcPct val="20000"/>
        </a:spcBef>
        <a:buClr>
          <a:schemeClr val="tx2"/>
        </a:buClr>
        <a:buSzPct val="60000"/>
        <a:buFont typeface="Wingdings 2"/>
        <a:buChar char=""/>
        <a:defRPr kumimoji="0" sz="3200" kern="1200">
          <a:solidFill>
            <a:schemeClr val="tx1"/>
          </a:solidFill>
          <a:latin typeface="+mn-lt"/>
          <a:ea typeface="+mn-ea"/>
          <a:cs typeface="+mn-cs"/>
        </a:defRPr>
      </a:lvl1pPr>
      <a:lvl2pPr marL="741988" indent="-285379" algn="l" rtl="0" eaLnBrk="1" latinLnBrk="0" hangingPunct="1">
        <a:spcBef>
          <a:spcPct val="20000"/>
        </a:spcBef>
        <a:buClr>
          <a:schemeClr val="tx2"/>
        </a:buClr>
        <a:buSzPct val="60000"/>
        <a:buFont typeface="Wingdings 2"/>
        <a:buChar char=""/>
        <a:defRPr kumimoji="0" sz="2800" kern="1200">
          <a:solidFill>
            <a:schemeClr val="tx1"/>
          </a:solidFill>
          <a:latin typeface="+mn-lt"/>
          <a:ea typeface="+mn-ea"/>
          <a:cs typeface="+mn-cs"/>
        </a:defRPr>
      </a:lvl2pPr>
      <a:lvl3pPr marL="1141518" indent="-228303" algn="l" rtl="0" eaLnBrk="1" latinLnBrk="0" hangingPunct="1">
        <a:spcBef>
          <a:spcPct val="20000"/>
        </a:spcBef>
        <a:buClr>
          <a:schemeClr val="tx2"/>
        </a:buClr>
        <a:buSzPct val="60000"/>
        <a:buFont typeface="Wingdings 2"/>
        <a:buChar char=""/>
        <a:defRPr kumimoji="0" sz="2400" kern="1200">
          <a:solidFill>
            <a:schemeClr val="tx1"/>
          </a:solidFill>
          <a:latin typeface="+mn-lt"/>
          <a:ea typeface="+mn-ea"/>
          <a:cs typeface="+mn-cs"/>
        </a:defRPr>
      </a:lvl3pPr>
      <a:lvl4pPr marL="1598125" indent="-228303" algn="l" rtl="0" eaLnBrk="1" latinLnBrk="0" hangingPunct="1">
        <a:spcBef>
          <a:spcPct val="20000"/>
        </a:spcBef>
        <a:buClr>
          <a:schemeClr val="tx2"/>
        </a:buClr>
        <a:buSzPct val="60000"/>
        <a:buFont typeface="Wingdings 2"/>
        <a:buChar char=""/>
        <a:defRPr kumimoji="0" sz="2000" kern="1200">
          <a:solidFill>
            <a:schemeClr val="tx1"/>
          </a:solidFill>
          <a:latin typeface="+mn-lt"/>
          <a:ea typeface="+mn-ea"/>
          <a:cs typeface="+mn-cs"/>
        </a:defRPr>
      </a:lvl4pPr>
      <a:lvl5pPr marL="2054732" indent="-228303" algn="l" rtl="0" eaLnBrk="1" latinLnBrk="0" hangingPunct="1">
        <a:spcBef>
          <a:spcPct val="20000"/>
        </a:spcBef>
        <a:buClr>
          <a:schemeClr val="tx2"/>
        </a:buClr>
        <a:buSzPct val="60000"/>
        <a:buFont typeface="Wingdings 2"/>
        <a:buChar char=""/>
        <a:defRPr kumimoji="0" sz="2000" kern="1200">
          <a:solidFill>
            <a:schemeClr val="tx1"/>
          </a:solidFill>
          <a:latin typeface="+mn-lt"/>
          <a:ea typeface="+mn-ea"/>
          <a:cs typeface="+mn-cs"/>
        </a:defRPr>
      </a:lvl5pPr>
      <a:lvl6pPr marL="2511339" indent="-228303" algn="l" rtl="0" eaLnBrk="1" latinLnBrk="0" hangingPunct="1">
        <a:spcBef>
          <a:spcPct val="20000"/>
        </a:spcBef>
        <a:buFont typeface="Arial"/>
        <a:buChar char="•"/>
        <a:defRPr kumimoji="0" sz="2000" kern="1200">
          <a:solidFill>
            <a:schemeClr val="tx1"/>
          </a:solidFill>
          <a:latin typeface="+mn-lt"/>
          <a:ea typeface="+mn-ea"/>
          <a:cs typeface="+mn-cs"/>
        </a:defRPr>
      </a:lvl6pPr>
      <a:lvl7pPr marL="2967945" indent="-228303" algn="l" rtl="0" eaLnBrk="1" latinLnBrk="0" hangingPunct="1">
        <a:spcBef>
          <a:spcPct val="20000"/>
        </a:spcBef>
        <a:buFont typeface="Arial"/>
        <a:buChar char="•"/>
        <a:defRPr kumimoji="0" sz="2000" kern="1200">
          <a:solidFill>
            <a:schemeClr val="tx1"/>
          </a:solidFill>
          <a:latin typeface="+mn-lt"/>
          <a:ea typeface="+mn-ea"/>
          <a:cs typeface="+mn-cs"/>
        </a:defRPr>
      </a:lvl7pPr>
      <a:lvl8pPr marL="3424553" indent="-228303" algn="l" rtl="0" eaLnBrk="1" latinLnBrk="0" hangingPunct="1">
        <a:spcBef>
          <a:spcPct val="20000"/>
        </a:spcBef>
        <a:buFont typeface="Arial"/>
        <a:buChar char="•"/>
        <a:defRPr kumimoji="0" sz="2000" kern="1200">
          <a:solidFill>
            <a:schemeClr val="tx1"/>
          </a:solidFill>
          <a:latin typeface="+mn-lt"/>
          <a:ea typeface="+mn-ea"/>
          <a:cs typeface="+mn-cs"/>
        </a:defRPr>
      </a:lvl8pPr>
      <a:lvl9pPr marL="3881160" indent="-228303"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6607" algn="l" rtl="0" eaLnBrk="1" latinLnBrk="0" hangingPunct="1">
        <a:defRPr kumimoji="0" kern="1200">
          <a:solidFill>
            <a:schemeClr val="tx1"/>
          </a:solidFill>
          <a:latin typeface="+mn-lt"/>
          <a:ea typeface="+mn-ea"/>
          <a:cs typeface="+mn-cs"/>
        </a:defRPr>
      </a:lvl2pPr>
      <a:lvl3pPr marL="913214" algn="l" rtl="0" eaLnBrk="1" latinLnBrk="0" hangingPunct="1">
        <a:defRPr kumimoji="0" kern="1200">
          <a:solidFill>
            <a:schemeClr val="tx1"/>
          </a:solidFill>
          <a:latin typeface="+mn-lt"/>
          <a:ea typeface="+mn-ea"/>
          <a:cs typeface="+mn-cs"/>
        </a:defRPr>
      </a:lvl3pPr>
      <a:lvl4pPr marL="1369822" algn="l" rtl="0" eaLnBrk="1" latinLnBrk="0" hangingPunct="1">
        <a:defRPr kumimoji="0" kern="1200">
          <a:solidFill>
            <a:schemeClr val="tx1"/>
          </a:solidFill>
          <a:latin typeface="+mn-lt"/>
          <a:ea typeface="+mn-ea"/>
          <a:cs typeface="+mn-cs"/>
        </a:defRPr>
      </a:lvl4pPr>
      <a:lvl5pPr marL="1826428" algn="l" rtl="0" eaLnBrk="1" latinLnBrk="0" hangingPunct="1">
        <a:defRPr kumimoji="0" kern="1200">
          <a:solidFill>
            <a:schemeClr val="tx1"/>
          </a:solidFill>
          <a:latin typeface="+mn-lt"/>
          <a:ea typeface="+mn-ea"/>
          <a:cs typeface="+mn-cs"/>
        </a:defRPr>
      </a:lvl5pPr>
      <a:lvl6pPr marL="2283034" algn="l" rtl="0" eaLnBrk="1" latinLnBrk="0" hangingPunct="1">
        <a:defRPr kumimoji="0" kern="1200">
          <a:solidFill>
            <a:schemeClr val="tx1"/>
          </a:solidFill>
          <a:latin typeface="+mn-lt"/>
          <a:ea typeface="+mn-ea"/>
          <a:cs typeface="+mn-cs"/>
        </a:defRPr>
      </a:lvl6pPr>
      <a:lvl7pPr marL="2739643" algn="l" rtl="0" eaLnBrk="1" latinLnBrk="0" hangingPunct="1">
        <a:defRPr kumimoji="0" kern="1200">
          <a:solidFill>
            <a:schemeClr val="tx1"/>
          </a:solidFill>
          <a:latin typeface="+mn-lt"/>
          <a:ea typeface="+mn-ea"/>
          <a:cs typeface="+mn-cs"/>
        </a:defRPr>
      </a:lvl7pPr>
      <a:lvl8pPr marL="3196250" algn="l" rtl="0" eaLnBrk="1" latinLnBrk="0" hangingPunct="1">
        <a:defRPr kumimoji="0" kern="1200">
          <a:solidFill>
            <a:schemeClr val="tx1"/>
          </a:solidFill>
          <a:latin typeface="+mn-lt"/>
          <a:ea typeface="+mn-ea"/>
          <a:cs typeface="+mn-cs"/>
        </a:defRPr>
      </a:lvl8pPr>
      <a:lvl9pPr marL="3652859" algn="l" rtl="0" eaLnBrk="1" latinLnBrk="0" hangingPunct="1">
        <a:defRPr kumimoji="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182793965"/>
      </p:ext>
    </p:extLst>
  </p:cSld>
  <p:clrMap bg1="lt1" tx1="dk1" bg2="lt2" tx2="dk2" accent1="accent1" accent2="accent2" accent3="accent3" accent4="accent4" accent5="accent5" accent6="accent6" hlink="hlink" folHlink="folHlink"/>
  <p:sldLayoutIdLst>
    <p:sldLayoutId id="2147487483" r:id="rId1"/>
    <p:sldLayoutId id="2147487484" r:id="rId2"/>
    <p:sldLayoutId id="2147487485" r:id="rId3"/>
    <p:sldLayoutId id="2147487486" r:id="rId4"/>
    <p:sldLayoutId id="2147487487" r:id="rId5"/>
    <p:sldLayoutId id="2147487488" r:id="rId6"/>
    <p:sldLayoutId id="2147487489" r:id="rId7"/>
    <p:sldLayoutId id="2147487490" r:id="rId8"/>
    <p:sldLayoutId id="2147487491" r:id="rId9"/>
    <p:sldLayoutId id="2147487492" r:id="rId10"/>
    <p:sldLayoutId id="2147487493" r:id="rId11"/>
    <p:sldLayoutId id="2147487494"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455963402"/>
      </p:ext>
    </p:extLst>
  </p:cSld>
  <p:clrMap bg1="lt1" tx1="dk1" bg2="lt2" tx2="dk2" accent1="accent1" accent2="accent2" accent3="accent3" accent4="accent4" accent5="accent5" accent6="accent6" hlink="hlink" folHlink="folHlink"/>
  <p:sldLayoutIdLst>
    <p:sldLayoutId id="2147487496" r:id="rId1"/>
    <p:sldLayoutId id="2147487497" r:id="rId2"/>
    <p:sldLayoutId id="2147487498" r:id="rId3"/>
    <p:sldLayoutId id="2147487499" r:id="rId4"/>
    <p:sldLayoutId id="2147487500" r:id="rId5"/>
    <p:sldLayoutId id="2147487501" r:id="rId6"/>
    <p:sldLayoutId id="2147487502" r:id="rId7"/>
    <p:sldLayoutId id="2147487503" r:id="rId8"/>
    <p:sldLayoutId id="2147487504" r:id="rId9"/>
    <p:sldLayoutId id="2147487505" r:id="rId10"/>
    <p:sldLayoutId id="2147487506" r:id="rId11"/>
    <p:sldLayoutId id="2147487507"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圖片 6"/>
          <p:cNvPicPr>
            <a:picLocks noChangeAspect="1"/>
          </p:cNvPicPr>
          <p:nvPr/>
        </p:nvPicPr>
        <p:blipFill>
          <a:blip r:embed="rId14"/>
          <a:srcRect/>
          <a:stretch>
            <a:fillRect/>
          </a:stretch>
        </p:blipFill>
        <p:spPr bwMode="auto">
          <a:xfrm>
            <a:off x="2118" y="0"/>
            <a:ext cx="12187767" cy="6858000"/>
          </a:xfrm>
          <a:prstGeom prst="rect">
            <a:avLst/>
          </a:prstGeom>
          <a:noFill/>
          <a:ln w="9525">
            <a:noFill/>
            <a:miter lim="800000"/>
            <a:headEnd/>
            <a:tailEnd/>
          </a:ln>
        </p:spPr>
      </p:pic>
      <p:sp>
        <p:nvSpPr>
          <p:cNvPr id="1027" name="標題版面配置區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8" name="文字版面配置區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eaLnBrk="1" hangingPunct="1">
              <a:defRPr sz="1200">
                <a:solidFill>
                  <a:schemeClr val="tx1">
                    <a:tint val="75000"/>
                  </a:schemeClr>
                </a:solidFill>
                <a:latin typeface="Arial" pitchFamily="34" charset="0"/>
                <a:ea typeface="新細明體" pitchFamily="18" charset="-120"/>
              </a:defRPr>
            </a:lvl1pPr>
          </a:lstStyle>
          <a:p>
            <a:pPr>
              <a:defRPr/>
            </a:pPr>
            <a:fld id="{EA2B5C98-BED2-4FF0-AFC1-EEF688675CD8}" type="datetimeFigureOut">
              <a:rPr lang="zh-TW" altLang="en-US">
                <a:solidFill>
                  <a:srgbClr val="000000">
                    <a:tint val="75000"/>
                  </a:srgbClr>
                </a:solidFill>
              </a:rPr>
              <a:pPr>
                <a:defRPr/>
              </a:pPr>
              <a:t>2024/6/21</a:t>
            </a:fld>
            <a:endParaRPr lang="zh-TW" altLang="en-US">
              <a:solidFill>
                <a:srgbClr val="000000">
                  <a:tint val="75000"/>
                </a:srgbClr>
              </a:solidFill>
            </a:endParaRPr>
          </a:p>
        </p:txBody>
      </p:sp>
      <p:sp>
        <p:nvSpPr>
          <p:cNvPr id="9" name="頁尾版面配置區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Arial" pitchFamily="34" charset="0"/>
                <a:ea typeface="新細明體" pitchFamily="18" charset="-120"/>
              </a:defRPr>
            </a:lvl1pPr>
          </a:lstStyle>
          <a:p>
            <a:pPr>
              <a:defRPr/>
            </a:pPr>
            <a:endParaRPr lang="en-US" altLang="zh-TW"/>
          </a:p>
        </p:txBody>
      </p:sp>
      <p:sp>
        <p:nvSpPr>
          <p:cNvPr id="10" name="投影片編號版面配置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eaLnBrk="1" hangingPunct="1">
              <a:defRPr sz="1400" b="1">
                <a:solidFill>
                  <a:schemeClr val="tx1"/>
                </a:solidFill>
                <a:latin typeface="Arial" pitchFamily="34" charset="0"/>
                <a:ea typeface="新細明體" pitchFamily="18" charset="-120"/>
              </a:defRPr>
            </a:lvl1pPr>
          </a:lstStyle>
          <a:p>
            <a:pPr>
              <a:defRPr/>
            </a:pPr>
            <a:endParaRPr lang="zh-TW" altLang="en-US">
              <a:solidFill>
                <a:srgbClr val="000000"/>
              </a:solidFill>
            </a:endParaRPr>
          </a:p>
        </p:txBody>
      </p:sp>
    </p:spTree>
    <p:extLst>
      <p:ext uri="{BB962C8B-B14F-4D97-AF65-F5344CB8AC3E}">
        <p14:creationId xmlns:p14="http://schemas.microsoft.com/office/powerpoint/2010/main" val="2693716959"/>
      </p:ext>
    </p:extLst>
  </p:cSld>
  <p:clrMap bg1="lt1" tx1="dk1" bg2="lt2" tx2="dk2" accent1="accent1" accent2="accent2" accent3="accent3" accent4="accent4" accent5="accent5" accent6="accent6" hlink="hlink" folHlink="folHlink"/>
  <p:sldLayoutIdLst>
    <p:sldLayoutId id="2147487522" r:id="rId1"/>
    <p:sldLayoutId id="2147487523" r:id="rId2"/>
    <p:sldLayoutId id="2147487524" r:id="rId3"/>
    <p:sldLayoutId id="2147487525" r:id="rId4"/>
    <p:sldLayoutId id="2147487526" r:id="rId5"/>
    <p:sldLayoutId id="2147487527" r:id="rId6"/>
    <p:sldLayoutId id="2147487528" r:id="rId7"/>
    <p:sldLayoutId id="2147487529" r:id="rId8"/>
    <p:sldLayoutId id="2147487530" r:id="rId9"/>
    <p:sldLayoutId id="2147487531" r:id="rId10"/>
    <p:sldLayoutId id="2147487532" r:id="rId11"/>
    <p:sldLayoutId id="2147487533"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p:titleStyle>
    <p:bodyStyle>
      <a:lvl1pPr marL="342900" indent="-342900" algn="l"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pitchFamily="34"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sp>
        <p:nvSpPr>
          <p:cNvPr id="88" name="Google Shape;88;p51"/>
          <p:cNvSpPr txBox="1">
            <a:spLocks noGrp="1"/>
          </p:cNvSpPr>
          <p:nvPr>
            <p:ph type="title"/>
          </p:nvPr>
        </p:nvSpPr>
        <p:spPr>
          <a:xfrm>
            <a:off x="812800" y="228600"/>
            <a:ext cx="10871200" cy="99060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Clr>
                <a:schemeClr val="dk2"/>
              </a:buClr>
              <a:buSzPts val="4400"/>
              <a:buFont typeface="Twentieth Century"/>
              <a:buNone/>
              <a:defRPr sz="4400" b="0" i="0" u="none" strike="noStrike" cap="none">
                <a:solidFill>
                  <a:schemeClr val="dk2"/>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9" name="Google Shape;89;p51"/>
          <p:cNvSpPr txBox="1">
            <a:spLocks noGrp="1"/>
          </p:cNvSpPr>
          <p:nvPr>
            <p:ph type="body" idx="1"/>
          </p:nvPr>
        </p:nvSpPr>
        <p:spPr>
          <a:xfrm>
            <a:off x="816864" y="1600200"/>
            <a:ext cx="10871200" cy="4526280"/>
          </a:xfrm>
          <a:prstGeom prst="rect">
            <a:avLst/>
          </a:prstGeom>
          <a:noFill/>
          <a:ln>
            <a:noFill/>
          </a:ln>
        </p:spPr>
        <p:txBody>
          <a:bodyPr spcFirstLastPara="1" wrap="square" lIns="91425" tIns="45700" rIns="91425" bIns="45700" anchor="t" anchorCtr="0">
            <a:normAutofit/>
          </a:bodyPr>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Twentieth Century"/>
                <a:ea typeface="Twentieth Century"/>
                <a:cs typeface="Twentieth Century"/>
                <a:sym typeface="Twentieth Century"/>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Twentieth Century"/>
                <a:ea typeface="Twentieth Century"/>
                <a:cs typeface="Twentieth Century"/>
                <a:sym typeface="Twentieth Century"/>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Twentieth Century"/>
                <a:ea typeface="Twentieth Century"/>
                <a:cs typeface="Twentieth Century"/>
                <a:sym typeface="Twentieth Century"/>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Twentieth Century"/>
                <a:ea typeface="Twentieth Century"/>
                <a:cs typeface="Twentieth Century"/>
                <a:sym typeface="Twentieth Century"/>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Twentieth Century"/>
                <a:ea typeface="Twentieth Century"/>
                <a:cs typeface="Twentieth Century"/>
                <a:sym typeface="Twentieth Century"/>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0" name="Google Shape;90;p51"/>
          <p:cNvSpPr txBox="1">
            <a:spLocks noGrp="1"/>
          </p:cNvSpPr>
          <p:nvPr>
            <p:ph type="dt" idx="10"/>
          </p:nvPr>
        </p:nvSpPr>
        <p:spPr>
          <a:xfrm>
            <a:off x="8128000" y="6248401"/>
            <a:ext cx="35560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chemeClr val="dk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pPr eaLnBrk="1" fontAlgn="auto" hangingPunct="1">
              <a:buClr>
                <a:srgbClr val="000000"/>
              </a:buClr>
              <a:buFont typeface="Arial"/>
              <a:buNone/>
            </a:pPr>
            <a:endParaRPr kumimoji="0" kern="0">
              <a:solidFill>
                <a:srgbClr val="775F55"/>
              </a:solidFill>
            </a:endParaRPr>
          </a:p>
        </p:txBody>
      </p:sp>
      <p:sp>
        <p:nvSpPr>
          <p:cNvPr id="91" name="Google Shape;91;p51"/>
          <p:cNvSpPr txBox="1">
            <a:spLocks noGrp="1"/>
          </p:cNvSpPr>
          <p:nvPr>
            <p:ph type="ftr" idx="11"/>
          </p:nvPr>
        </p:nvSpPr>
        <p:spPr>
          <a:xfrm>
            <a:off x="812803" y="6248208"/>
            <a:ext cx="7228111"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400" b="0" i="0" u="none" strike="noStrike" cap="none">
                <a:solidFill>
                  <a:schemeClr val="dk2"/>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pPr eaLnBrk="1" fontAlgn="auto" hangingPunct="1">
              <a:buClr>
                <a:srgbClr val="000000"/>
              </a:buClr>
              <a:buFont typeface="Arial"/>
              <a:buNone/>
            </a:pPr>
            <a:endParaRPr kumimoji="0" kern="0">
              <a:solidFill>
                <a:srgbClr val="775F55"/>
              </a:solidFill>
            </a:endParaRPr>
          </a:p>
        </p:txBody>
      </p:sp>
      <p:sp>
        <p:nvSpPr>
          <p:cNvPr id="92" name="Google Shape;92;p51"/>
          <p:cNvSpPr/>
          <p:nvPr/>
        </p:nvSpPr>
        <p:spPr>
          <a:xfrm>
            <a:off x="0" y="1234440"/>
            <a:ext cx="12192000" cy="320040"/>
          </a:xfrm>
          <a:prstGeom prst="rect">
            <a:avLst/>
          </a:prstGeom>
          <a:solidFill>
            <a:srgbClr val="FFFFFF"/>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93" name="Google Shape;93;p51"/>
          <p:cNvSpPr/>
          <p:nvPr/>
        </p:nvSpPr>
        <p:spPr>
          <a:xfrm>
            <a:off x="0" y="1280160"/>
            <a:ext cx="711200" cy="228600"/>
          </a:xfrm>
          <a:prstGeom prst="rect">
            <a:avLst/>
          </a:prstGeom>
          <a:solidFill>
            <a:schemeClr val="accent2"/>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94" name="Google Shape;94;p51"/>
          <p:cNvSpPr/>
          <p:nvPr/>
        </p:nvSpPr>
        <p:spPr>
          <a:xfrm>
            <a:off x="787400" y="1280160"/>
            <a:ext cx="11404600" cy="228600"/>
          </a:xfrm>
          <a:prstGeom prst="rect">
            <a:avLst/>
          </a:prstGeom>
          <a:solidFill>
            <a:schemeClr val="accent1"/>
          </a:solidFill>
          <a:ln>
            <a:noFill/>
          </a:ln>
        </p:spPr>
        <p:txBody>
          <a:bodyPr spcFirstLastPara="1" wrap="square" lIns="91425" tIns="45700" rIns="91425" bIns="45700" anchor="ctr" anchorCtr="0">
            <a:noAutofit/>
          </a:bodyPr>
          <a:lstStyle/>
          <a:p>
            <a:pPr algn="ctr" eaLnBrk="1" fontAlgn="auto" hangingPunct="1">
              <a:spcBef>
                <a:spcPts val="0"/>
              </a:spcBef>
              <a:spcAft>
                <a:spcPts val="0"/>
              </a:spcAft>
              <a:buClr>
                <a:srgbClr val="000000"/>
              </a:buClr>
              <a:buFont typeface="Arial"/>
              <a:buNone/>
            </a:pPr>
            <a:endParaRPr kumimoji="0" kern="0">
              <a:solidFill>
                <a:srgbClr val="FFFFFF"/>
              </a:solidFill>
              <a:latin typeface="Twentieth Century"/>
              <a:ea typeface="Twentieth Century"/>
              <a:cs typeface="Twentieth Century"/>
              <a:sym typeface="Twentieth Century"/>
            </a:endParaRPr>
          </a:p>
        </p:txBody>
      </p:sp>
      <p:sp>
        <p:nvSpPr>
          <p:cNvPr id="95" name="Google Shape;95;p51"/>
          <p:cNvSpPr txBox="1">
            <a:spLocks noGrp="1"/>
          </p:cNvSpPr>
          <p:nvPr>
            <p:ph type="sldNum" idx="12"/>
          </p:nvPr>
        </p:nvSpPr>
        <p:spPr>
          <a:xfrm>
            <a:off x="0" y="1272223"/>
            <a:ext cx="711200" cy="244476"/>
          </a:xfrm>
          <a:prstGeom prst="rect">
            <a:avLst/>
          </a:prstGeom>
          <a:noFill/>
          <a:ln>
            <a:noFill/>
          </a:ln>
        </p:spPr>
        <p:txBody>
          <a:bodyPr spcFirstLastPara="1" wrap="square" lIns="91425" tIns="45700" rIns="91425" bIns="45700" anchor="ctr" anchorCtr="0">
            <a:normAutofit/>
          </a:bodyPr>
          <a:lstStyle>
            <a:lvl1pPr marL="0" marR="0" lvl="0"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1pPr>
            <a:lvl2pPr marL="0" marR="0" lvl="1"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2pPr>
            <a:lvl3pPr marL="0" marR="0" lvl="2"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3pPr>
            <a:lvl4pPr marL="0" marR="0" lvl="3"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4pPr>
            <a:lvl5pPr marL="0" marR="0" lvl="4"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5pPr>
            <a:lvl6pPr marL="0" marR="0" lvl="5"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6pPr>
            <a:lvl7pPr marL="0" marR="0" lvl="6"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7pPr>
            <a:lvl8pPr marL="0" marR="0" lvl="7"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8pPr>
            <a:lvl9pPr marL="0" marR="0" lvl="8" indent="0" algn="ctr" rtl="0">
              <a:spcBef>
                <a:spcPts val="0"/>
              </a:spcBef>
              <a:buNone/>
              <a:defRPr sz="1400" b="1" i="0" u="none" strike="noStrike" cap="none">
                <a:solidFill>
                  <a:srgbClr val="FFFFFF"/>
                </a:solidFill>
                <a:latin typeface="Twentieth Century"/>
                <a:ea typeface="Twentieth Century"/>
                <a:cs typeface="Twentieth Century"/>
                <a:sym typeface="Twentieth Century"/>
              </a:defRPr>
            </a:lvl9pPr>
          </a:lstStyle>
          <a:p>
            <a:pPr eaLnBrk="1" fontAlgn="auto" hangingPunct="1">
              <a:spcAft>
                <a:spcPts val="0"/>
              </a:spcAft>
              <a:buClr>
                <a:srgbClr val="000000"/>
              </a:buClr>
              <a:buFont typeface="Arial"/>
              <a:buNone/>
            </a:pPr>
            <a:fld id="{00000000-1234-1234-1234-123412341234}" type="slidenum">
              <a:rPr kumimoji="0" lang="en-US" altLang="zh-TW" kern="0"/>
              <a:pPr eaLnBrk="1" fontAlgn="auto" hangingPunct="1">
                <a:spcAft>
                  <a:spcPts val="0"/>
                </a:spcAft>
                <a:buClr>
                  <a:srgbClr val="000000"/>
                </a:buClr>
                <a:buFont typeface="Arial"/>
                <a:buNone/>
              </a:pPr>
              <a:t>‹#›</a:t>
            </a:fld>
            <a:endParaRPr kumimoji="0" kern="0"/>
          </a:p>
        </p:txBody>
      </p:sp>
    </p:spTree>
    <p:extLst>
      <p:ext uri="{BB962C8B-B14F-4D97-AF65-F5344CB8AC3E}">
        <p14:creationId xmlns:p14="http://schemas.microsoft.com/office/powerpoint/2010/main" val="2333034171"/>
      </p:ext>
    </p:extLst>
  </p:cSld>
  <p:clrMap bg1="lt1" tx1="dk1" bg2="dk2" tx2="lt2" accent1="accent1" accent2="accent2" accent3="accent3" accent4="accent4" accent5="accent5" accent6="accent6" hlink="hlink" folHlink="folHlink"/>
  <p:sldLayoutIdLst>
    <p:sldLayoutId id="2147487535" r:id="rId1"/>
    <p:sldLayoutId id="2147487536" r:id="rId2"/>
    <p:sldLayoutId id="2147487537" r:id="rId3"/>
    <p:sldLayoutId id="2147487538" r:id="rId4"/>
    <p:sldLayoutId id="2147487539" r:id="rId5"/>
    <p:sldLayoutId id="2147487540" r:id="rId6"/>
    <p:sldLayoutId id="2147487541" r:id="rId7"/>
    <p:sldLayoutId id="2147487542" r:id="rId8"/>
    <p:sldLayoutId id="2147487543" r:id="rId9"/>
    <p:sldLayoutId id="2147487544" r:id="rId10"/>
    <p:sldLayoutId id="2147487545" r:id="rId11"/>
    <p:sldLayoutId id="2147487546" r:id="rId12"/>
    <p:sldLayoutId id="2147487547" r:id="rId13"/>
    <p:sldLayoutId id="2147487548" r:id="rId14"/>
    <p:sldLayoutId id="2147487549" r:id="rId15"/>
    <p:sldLayoutId id="2147487550" r:id="rId16"/>
    <p:sldLayoutId id="2147487551" r:id="rId17"/>
    <p:sldLayoutId id="2147487552"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56565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60954" tIns="30477" rIns="60954" bIns="3047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04800" y="1066800"/>
            <a:ext cx="5486400" cy="3017309"/>
          </a:xfrm>
          <a:prstGeom prst="rect">
            <a:avLst/>
          </a:prstGeom>
        </p:spPr>
        <p:txBody>
          <a:bodyPr vert="horz" lIns="60954" tIns="30477" rIns="60954" bIns="3047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04800" y="4237567"/>
            <a:ext cx="1422400" cy="243417"/>
          </a:xfrm>
          <a:prstGeom prst="rect">
            <a:avLst/>
          </a:prstGeom>
        </p:spPr>
        <p:txBody>
          <a:bodyPr vert="horz" lIns="60954" tIns="30477" rIns="60954" bIns="30477" rtlCol="0" anchor="ctr"/>
          <a:lstStyle>
            <a:lvl1pPr algn="l">
              <a:defRPr sz="800">
                <a:solidFill>
                  <a:schemeClr val="tx1">
                    <a:tint val="75000"/>
                  </a:schemeClr>
                </a:solidFill>
              </a:defRPr>
            </a:lvl1pPr>
          </a:lstStyle>
          <a:p>
            <a:pPr defTabSz="609539" eaLnBrk="1" fontAlgn="auto" hangingPunct="1">
              <a:spcBef>
                <a:spcPts val="0"/>
              </a:spcBef>
              <a:spcAft>
                <a:spcPts val="0"/>
              </a:spcAft>
            </a:pPr>
            <a:fld id="{1D8BD707-D9CF-40AE-B4C6-C98DA3205C09}" type="datetimeFigureOut">
              <a:rPr kumimoji="0" lang="en-US" smtClean="0">
                <a:solidFill>
                  <a:prstClr val="black">
                    <a:tint val="75000"/>
                  </a:prstClr>
                </a:solidFill>
                <a:latin typeface="Calibri"/>
                <a:ea typeface="+mn-ea"/>
              </a:rPr>
              <a:pPr defTabSz="609539" eaLnBrk="1" fontAlgn="auto" hangingPunct="1">
                <a:spcBef>
                  <a:spcPts val="0"/>
                </a:spcBef>
                <a:spcAft>
                  <a:spcPts val="0"/>
                </a:spcAft>
              </a:pPr>
              <a:t>6/21/2024</a:t>
            </a:fld>
            <a:endParaRPr kumimoji="0" lang="en-US">
              <a:solidFill>
                <a:prstClr val="black">
                  <a:tint val="75000"/>
                </a:prstClr>
              </a:solidFill>
              <a:latin typeface="Calibri"/>
              <a:ea typeface="+mn-ea"/>
            </a:endParaRPr>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60954" tIns="30477" rIns="60954" bIns="30477" rtlCol="0" anchor="ctr"/>
          <a:lstStyle>
            <a:lvl1pPr algn="ctr">
              <a:defRPr sz="800">
                <a:solidFill>
                  <a:schemeClr val="tx1">
                    <a:tint val="75000"/>
                  </a:schemeClr>
                </a:solidFill>
              </a:defRPr>
            </a:lvl1pPr>
          </a:lstStyle>
          <a:p>
            <a:pPr defTabSz="609539" eaLnBrk="1" fontAlgn="auto" hangingPunct="1">
              <a:spcBef>
                <a:spcPts val="0"/>
              </a:spcBef>
              <a:spcAft>
                <a:spcPts val="0"/>
              </a:spcAft>
            </a:pPr>
            <a:endParaRPr kumimoji="0" lang="en-US">
              <a:solidFill>
                <a:prstClr val="black">
                  <a:tint val="75000"/>
                </a:prstClr>
              </a:solidFill>
              <a:latin typeface="Calibri"/>
              <a:ea typeface="+mn-ea"/>
            </a:endParaRPr>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60954" tIns="30477" rIns="60954" bIns="30477" rtlCol="0" anchor="ctr"/>
          <a:lstStyle>
            <a:lvl1pPr algn="r">
              <a:defRPr sz="800">
                <a:solidFill>
                  <a:schemeClr val="tx1">
                    <a:tint val="75000"/>
                  </a:schemeClr>
                </a:solidFill>
              </a:defRPr>
            </a:lvl1pPr>
          </a:lstStyle>
          <a:p>
            <a:pPr defTabSz="609539" eaLnBrk="1" fontAlgn="auto" hangingPunct="1">
              <a:spcBef>
                <a:spcPts val="0"/>
              </a:spcBef>
              <a:spcAft>
                <a:spcPts val="0"/>
              </a:spcAft>
            </a:pPr>
            <a:fld id="{B6F15528-21DE-4FAA-801E-634DDDAF4B2B}" type="slidenum">
              <a:rPr kumimoji="0" lang="en-US" smtClean="0">
                <a:solidFill>
                  <a:prstClr val="black">
                    <a:tint val="75000"/>
                  </a:prstClr>
                </a:solidFill>
                <a:latin typeface="Calibri"/>
                <a:ea typeface="+mn-ea"/>
              </a:rPr>
              <a:pPr defTabSz="609539" eaLnBrk="1" fontAlgn="auto" hangingPunct="1">
                <a:spcBef>
                  <a:spcPts val="0"/>
                </a:spcBef>
                <a:spcAft>
                  <a:spcPts val="0"/>
                </a:spcAft>
              </a:pPr>
              <a:t>‹#›</a:t>
            </a:fld>
            <a:endParaRPr kumimoji="0" lang="en-US">
              <a:solidFill>
                <a:prstClr val="black">
                  <a:tint val="75000"/>
                </a:prstClr>
              </a:solidFill>
              <a:latin typeface="Calibri"/>
              <a:ea typeface="+mn-ea"/>
            </a:endParaRPr>
          </a:p>
        </p:txBody>
      </p:sp>
    </p:spTree>
    <p:extLst>
      <p:ext uri="{BB962C8B-B14F-4D97-AF65-F5344CB8AC3E}">
        <p14:creationId xmlns:p14="http://schemas.microsoft.com/office/powerpoint/2010/main" val="1257148355"/>
      </p:ext>
    </p:extLst>
  </p:cSld>
  <p:clrMap bg1="lt1" tx1="dk1" bg2="lt2" tx2="dk2" accent1="accent1" accent2="accent2" accent3="accent3" accent4="accent4" accent5="accent5" accent6="accent6" hlink="hlink" folHlink="folHlink"/>
  <p:sldLayoutIdLst>
    <p:sldLayoutId id="2147487554" r:id="rId1"/>
    <p:sldLayoutId id="2147487555" r:id="rId2"/>
    <p:sldLayoutId id="2147487556" r:id="rId3"/>
    <p:sldLayoutId id="2147487557" r:id="rId4"/>
    <p:sldLayoutId id="2147487558" r:id="rId5"/>
    <p:sldLayoutId id="2147487559" r:id="rId6"/>
    <p:sldLayoutId id="2147487560" r:id="rId7"/>
    <p:sldLayoutId id="2147487561" r:id="rId8"/>
    <p:sldLayoutId id="2147487562" r:id="rId9"/>
    <p:sldLayoutId id="2147487563" r:id="rId10"/>
    <p:sldLayoutId id="2147487564" r:id="rId11"/>
  </p:sldLayoutIdLst>
  <p:txStyles>
    <p:titleStyle>
      <a:lvl1pPr algn="ctr" defTabSz="609539" rtl="0" eaLnBrk="1" latinLnBrk="0" hangingPunct="1">
        <a:spcBef>
          <a:spcPct val="0"/>
        </a:spcBef>
        <a:buNone/>
        <a:defRPr sz="2900" kern="1200">
          <a:solidFill>
            <a:schemeClr val="tx1"/>
          </a:solidFill>
          <a:latin typeface="+mj-lt"/>
          <a:ea typeface="+mj-ea"/>
          <a:cs typeface="+mj-cs"/>
        </a:defRPr>
      </a:lvl1pPr>
    </p:titleStyle>
    <p:bodyStyle>
      <a:lvl1pPr marL="228577" indent="-228577" algn="l" defTabSz="609539" rtl="0" eaLnBrk="1" latinLnBrk="0" hangingPunct="1">
        <a:spcBef>
          <a:spcPct val="20000"/>
        </a:spcBef>
        <a:buFont typeface="Arial" pitchFamily="34" charset="0"/>
        <a:buChar char="•"/>
        <a:defRPr sz="2100" kern="1200">
          <a:solidFill>
            <a:schemeClr val="tx1"/>
          </a:solidFill>
          <a:latin typeface="+mn-lt"/>
          <a:ea typeface="+mn-ea"/>
          <a:cs typeface="+mn-cs"/>
        </a:defRPr>
      </a:lvl1pPr>
      <a:lvl2pPr marL="495250" indent="-190481" algn="l" defTabSz="609539" rtl="0" eaLnBrk="1" latinLnBrk="0" hangingPunct="1">
        <a:spcBef>
          <a:spcPct val="20000"/>
        </a:spcBef>
        <a:buFont typeface="Arial" pitchFamily="34" charset="0"/>
        <a:buChar char="–"/>
        <a:defRPr sz="1900" kern="1200">
          <a:solidFill>
            <a:schemeClr val="tx1"/>
          </a:solidFill>
          <a:latin typeface="+mn-lt"/>
          <a:ea typeface="+mn-ea"/>
          <a:cs typeface="+mn-cs"/>
        </a:defRPr>
      </a:lvl2pPr>
      <a:lvl3pPr marL="761924" indent="-152385" algn="l" defTabSz="609539"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693" indent="-152385" algn="l" defTabSz="609539" rtl="0" eaLnBrk="1" latinLnBrk="0" hangingPunct="1">
        <a:spcBef>
          <a:spcPct val="20000"/>
        </a:spcBef>
        <a:buFont typeface="Arial" pitchFamily="34" charset="0"/>
        <a:buChar char="–"/>
        <a:defRPr sz="1300" kern="1200">
          <a:solidFill>
            <a:schemeClr val="tx1"/>
          </a:solidFill>
          <a:latin typeface="+mn-lt"/>
          <a:ea typeface="+mn-ea"/>
          <a:cs typeface="+mn-cs"/>
        </a:defRPr>
      </a:lvl4pPr>
      <a:lvl5pPr marL="1371463" indent="-152385" algn="l" defTabSz="609539" rtl="0" eaLnBrk="1" latinLnBrk="0" hangingPunct="1">
        <a:spcBef>
          <a:spcPct val="20000"/>
        </a:spcBef>
        <a:buFont typeface="Arial" pitchFamily="34" charset="0"/>
        <a:buChar char="»"/>
        <a:defRPr sz="1300" kern="1200">
          <a:solidFill>
            <a:schemeClr val="tx1"/>
          </a:solidFill>
          <a:latin typeface="+mn-lt"/>
          <a:ea typeface="+mn-ea"/>
          <a:cs typeface="+mn-cs"/>
        </a:defRPr>
      </a:lvl5pPr>
      <a:lvl6pPr marL="1676232" indent="-152385" algn="l" defTabSz="609539" rtl="0" eaLnBrk="1" latinLnBrk="0" hangingPunct="1">
        <a:spcBef>
          <a:spcPct val="20000"/>
        </a:spcBef>
        <a:buFont typeface="Arial" pitchFamily="34" charset="0"/>
        <a:buChar char="•"/>
        <a:defRPr sz="1300" kern="1200">
          <a:solidFill>
            <a:schemeClr val="tx1"/>
          </a:solidFill>
          <a:latin typeface="+mn-lt"/>
          <a:ea typeface="+mn-ea"/>
          <a:cs typeface="+mn-cs"/>
        </a:defRPr>
      </a:lvl6pPr>
      <a:lvl7pPr marL="1981002" indent="-152385" algn="l" defTabSz="609539" rtl="0" eaLnBrk="1" latinLnBrk="0" hangingPunct="1">
        <a:spcBef>
          <a:spcPct val="20000"/>
        </a:spcBef>
        <a:buFont typeface="Arial" pitchFamily="34" charset="0"/>
        <a:buChar char="•"/>
        <a:defRPr sz="1300" kern="1200">
          <a:solidFill>
            <a:schemeClr val="tx1"/>
          </a:solidFill>
          <a:latin typeface="+mn-lt"/>
          <a:ea typeface="+mn-ea"/>
          <a:cs typeface="+mn-cs"/>
        </a:defRPr>
      </a:lvl7pPr>
      <a:lvl8pPr marL="2285771" indent="-152385" algn="l" defTabSz="609539" rtl="0" eaLnBrk="1" latinLnBrk="0" hangingPunct="1">
        <a:spcBef>
          <a:spcPct val="20000"/>
        </a:spcBef>
        <a:buFont typeface="Arial" pitchFamily="34" charset="0"/>
        <a:buChar char="•"/>
        <a:defRPr sz="1300" kern="1200">
          <a:solidFill>
            <a:schemeClr val="tx1"/>
          </a:solidFill>
          <a:latin typeface="+mn-lt"/>
          <a:ea typeface="+mn-ea"/>
          <a:cs typeface="+mn-cs"/>
        </a:defRPr>
      </a:lvl8pPr>
      <a:lvl9pPr marL="2590541" indent="-152385" algn="l" defTabSz="609539" rtl="0" eaLnBrk="1" latinLnBrk="0" hangingPunct="1">
        <a:spcBef>
          <a:spcPct val="20000"/>
        </a:spcBef>
        <a:buFont typeface="Arial" pitchFamily="34" charset="0"/>
        <a:buChar char="•"/>
        <a:defRPr sz="1300" kern="1200">
          <a:solidFill>
            <a:schemeClr val="tx1"/>
          </a:solidFill>
          <a:latin typeface="+mn-lt"/>
          <a:ea typeface="+mn-ea"/>
          <a:cs typeface="+mn-cs"/>
        </a:defRPr>
      </a:lvl9pPr>
    </p:bodyStyle>
    <p:other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4000">
              <a:schemeClr val="bg1"/>
            </a:gs>
            <a:gs pos="0">
              <a:schemeClr val="accent5">
                <a:lumMod val="5000"/>
                <a:lumOff val="95000"/>
              </a:schemeClr>
            </a:gs>
            <a:gs pos="83000">
              <a:schemeClr val="accent5">
                <a:lumMod val="45000"/>
                <a:lumOff val="55000"/>
              </a:schemeClr>
            </a:gs>
            <a:gs pos="91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21" y="365129"/>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endParaRPr lang="en-US" altLang="zh-TW" smtClean="0"/>
          </a:p>
        </p:txBody>
      </p:sp>
      <p:sp>
        <p:nvSpPr>
          <p:cNvPr id="1027" name="Text Placeholder 2"/>
          <p:cNvSpPr>
            <a:spLocks noGrp="1"/>
          </p:cNvSpPr>
          <p:nvPr>
            <p:ph type="body" idx="1"/>
          </p:nvPr>
        </p:nvSpPr>
        <p:spPr bwMode="auto">
          <a:xfrm>
            <a:off x="838221"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ltLang="zh-TW" smtClean="0"/>
          </a:p>
        </p:txBody>
      </p:sp>
      <p:sp>
        <p:nvSpPr>
          <p:cNvPr id="4" name="Date Placeholder 3"/>
          <p:cNvSpPr>
            <a:spLocks noGrp="1"/>
          </p:cNvSpPr>
          <p:nvPr>
            <p:ph type="dt" sz="half" idx="2"/>
          </p:nvPr>
        </p:nvSpPr>
        <p:spPr>
          <a:xfrm>
            <a:off x="838221" y="6356623"/>
            <a:ext cx="27432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eaLnBrk="1" hangingPunct="1">
              <a:defRPr/>
            </a:pPr>
            <a:fld id="{B7973B55-118A-4752-8363-6986B546261E}" type="datetime1">
              <a:rPr lang="zh-TW" altLang="en-US">
                <a:solidFill>
                  <a:prstClr val="black">
                    <a:tint val="75000"/>
                  </a:prstClr>
                </a:solidFill>
              </a:rPr>
              <a:pPr eaLnBrk="1" hangingPunct="1">
                <a:defRPr/>
              </a:pPr>
              <a:t>2024/6/21</a:t>
            </a:fld>
            <a:endParaRPr lang="zh-TW" altLang="en-US">
              <a:solidFill>
                <a:prstClr val="black">
                  <a:tint val="75000"/>
                </a:prstClr>
              </a:solidFill>
            </a:endParaRPr>
          </a:p>
        </p:txBody>
      </p:sp>
      <p:sp>
        <p:nvSpPr>
          <p:cNvPr id="5" name="Footer Placeholder 4"/>
          <p:cNvSpPr>
            <a:spLocks noGrp="1"/>
          </p:cNvSpPr>
          <p:nvPr>
            <p:ph type="ftr" sz="quarter" idx="3"/>
          </p:nvPr>
        </p:nvSpPr>
        <p:spPr>
          <a:xfrm>
            <a:off x="4038601" y="6356623"/>
            <a:ext cx="4114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eaLnBrk="1" hangingPunct="1">
              <a:defRPr/>
            </a:pPr>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9203288" y="6356623"/>
            <a:ext cx="27432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eaLnBrk="1" hangingPunct="1">
              <a:defRPr/>
            </a:pPr>
            <a:fld id="{F457409B-0CB6-48D1-B5C6-7E388827EB74}" type="slidenum">
              <a:rPr lang="zh-TW" altLang="en-US">
                <a:solidFill>
                  <a:prstClr val="black">
                    <a:tint val="75000"/>
                  </a:prstClr>
                </a:solidFill>
              </a:rPr>
              <a:pPr eaLnBrk="1" hangingPunct="1">
                <a:defRPr/>
              </a:pPr>
              <a:t>‹#›</a:t>
            </a:fld>
            <a:endParaRPr lang="zh-TW" altLang="en-US">
              <a:solidFill>
                <a:prstClr val="black">
                  <a:tint val="75000"/>
                </a:prstClr>
              </a:solidFill>
            </a:endParaRPr>
          </a:p>
        </p:txBody>
      </p:sp>
    </p:spTree>
    <p:extLst>
      <p:ext uri="{BB962C8B-B14F-4D97-AF65-F5344CB8AC3E}">
        <p14:creationId xmlns:p14="http://schemas.microsoft.com/office/powerpoint/2010/main" val="2766099663"/>
      </p:ext>
    </p:extLst>
  </p:cSld>
  <p:clrMap bg1="lt1" tx1="dk1" bg2="lt2" tx2="dk2" accent1="accent1" accent2="accent2" accent3="accent3" accent4="accent4" accent5="accent5" accent6="accent6" hlink="hlink" folHlink="folHlink"/>
  <p:sldLayoutIdLst>
    <p:sldLayoutId id="2147487566" r:id="rId1"/>
    <p:sldLayoutId id="2147487567" r:id="rId2"/>
    <p:sldLayoutId id="2147487568" r:id="rId3"/>
    <p:sldLayoutId id="2147487569" r:id="rId4"/>
    <p:sldLayoutId id="2147487570" r:id="rId5"/>
    <p:sldLayoutId id="2147487571" r:id="rId6"/>
    <p:sldLayoutId id="2147487572" r:id="rId7"/>
    <p:sldLayoutId id="2147487573" r:id="rId8"/>
    <p:sldLayoutId id="2147487574" r:id="rId9"/>
    <p:sldLayoutId id="2147487575" r:id="rId10"/>
    <p:sldLayoutId id="2147487576" r:id="rId11"/>
  </p:sldLayoutIdLst>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xml.rels><?xml version="1.0" encoding="UTF-8" standalone="yes"?>
<Relationships xmlns="http://schemas.openxmlformats.org/package/2006/relationships"><Relationship Id="rId8" Type="http://schemas.openxmlformats.org/officeDocument/2006/relationships/slide" Target="slide29.xml"/><Relationship Id="rId3" Type="http://schemas.openxmlformats.org/officeDocument/2006/relationships/image" Target="../media/image35.png"/><Relationship Id="rId7" Type="http://schemas.openxmlformats.org/officeDocument/2006/relationships/slide" Target="slide44.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32.xml"/><Relationship Id="rId5" Type="http://schemas.openxmlformats.org/officeDocument/2006/relationships/slide" Target="slide10.xml"/><Relationship Id="rId10" Type="http://schemas.openxmlformats.org/officeDocument/2006/relationships/slide" Target="slide114.xml"/><Relationship Id="rId4" Type="http://schemas.openxmlformats.org/officeDocument/2006/relationships/slide" Target="slide3.xml"/><Relationship Id="rId9" Type="http://schemas.openxmlformats.org/officeDocument/2006/relationships/slide" Target="slide42.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6.xml"/><Relationship Id="rId1" Type="http://schemas.openxmlformats.org/officeDocument/2006/relationships/tags" Target="../tags/tag1.xml"/><Relationship Id="rId6" Type="http://schemas.openxmlformats.org/officeDocument/2006/relationships/image" Target="../media/image39.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4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43.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4.png"/><Relationship Id="rId7" Type="http://schemas.openxmlformats.org/officeDocument/2006/relationships/diagramColors" Target="../diagrams/colors1.xml"/><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0.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57.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1.jpe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4.png"/><Relationship Id="rId1" Type="http://schemas.openxmlformats.org/officeDocument/2006/relationships/slideLayout" Target="../slideLayouts/slideLayout2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2.jpe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62.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62.jpeg"/><Relationship Id="rId7" Type="http://schemas.openxmlformats.org/officeDocument/2006/relationships/diagramColors" Target="../diagrams/colors8.xml"/><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44.png"/></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44.png"/><Relationship Id="rId2" Type="http://schemas.openxmlformats.org/officeDocument/2006/relationships/diagramData" Target="../diagrams/data9.xml"/><Relationship Id="rId1" Type="http://schemas.openxmlformats.org/officeDocument/2006/relationships/slideLayout" Target="../slideLayouts/slideLayout2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2.jpeg"/><Relationship Id="rId1" Type="http://schemas.openxmlformats.org/officeDocument/2006/relationships/slideLayout" Target="../slideLayouts/slideLayout25.xml"/><Relationship Id="rId4" Type="http://schemas.openxmlformats.org/officeDocument/2006/relationships/image" Target="../media/image4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57.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5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66.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6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71.pn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7.xml"/><Relationship Id="rId4" Type="http://schemas.openxmlformats.org/officeDocument/2006/relationships/image" Target="../media/image73.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image" Target="../media/image75.jpeg"/><Relationship Id="rId4" Type="http://schemas.openxmlformats.org/officeDocument/2006/relationships/image" Target="../media/image74.jpe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9.xml"/><Relationship Id="rId5" Type="http://schemas.openxmlformats.org/officeDocument/2006/relationships/image" Target="../media/image77.jpeg"/><Relationship Id="rId4" Type="http://schemas.openxmlformats.org/officeDocument/2006/relationships/image" Target="../media/image76.jpe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78.jpeg"/></Relationships>
</file>

<file path=ppt/slides/_rels/slide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81.jpeg"/></Relationships>
</file>

<file path=ppt/slides/_rels/slide9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83.jpeg"/></Relationships>
</file>

<file path=ppt/slides/_rels/slide9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86.jpeg"/></Relationships>
</file>

<file path=ppt/slides/_rels/slide93.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88.jpeg"/></Relationships>
</file>

<file path=ppt/slides/_rels/slide9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91.jpeg"/></Relationships>
</file>

<file path=ppt/slides/_rels/slide9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93.jpeg"/></Relationships>
</file>

<file path=ppt/slides/_rels/slide9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96.jpeg"/></Relationships>
</file>

<file path=ppt/slides/_rels/slide99.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98.jpeg"/></Relationships>
</file>

<file path=ppt/slides/_rels/slide10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101.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103.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10.pn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9.jpeg"/></Relationships>
</file>

<file path=ppt/slides/_rels/slide10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111.png"/><Relationship Id="rId1" Type="http://schemas.openxmlformats.org/officeDocument/2006/relationships/slideLayout" Target="../slideLayouts/slideLayout154.xml"/></Relationships>
</file>

<file path=ppt/slides/_rels/slide1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12.png"/><Relationship Id="rId1" Type="http://schemas.openxmlformats.org/officeDocument/2006/relationships/slideLayout" Target="../slideLayouts/slideLayout15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54.xml"/></Relationships>
</file>

<file path=ppt/slides/_rels/slide113.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114.png"/></Relationships>
</file>

<file path=ppt/slides/_rels/slide1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5.jpeg"/><Relationship Id="rId1" Type="http://schemas.openxmlformats.org/officeDocument/2006/relationships/slideLayout" Target="../slideLayouts/slideLayout25.xml"/><Relationship Id="rId4" Type="http://schemas.openxmlformats.org/officeDocument/2006/relationships/image" Target="../media/image116.jpeg"/></Relationships>
</file>

<file path=ppt/slides/_rels/slide115.xml.rels><?xml version="1.0" encoding="UTF-8" standalone="yes"?>
<Relationships xmlns="http://schemas.openxmlformats.org/package/2006/relationships"><Relationship Id="rId3" Type="http://schemas.openxmlformats.org/officeDocument/2006/relationships/image" Target="../media/image117.gif"/><Relationship Id="rId2" Type="http://schemas.openxmlformats.org/officeDocument/2006/relationships/notesSlide" Target="../notesSlides/notesSlide41.xml"/><Relationship Id="rId1" Type="http://schemas.openxmlformats.org/officeDocument/2006/relationships/slideLayout" Target="../slideLayouts/slideLayout35.xml"/><Relationship Id="rId6" Type="http://schemas.openxmlformats.org/officeDocument/2006/relationships/image" Target="../media/image44.png"/><Relationship Id="rId5" Type="http://schemas.openxmlformats.org/officeDocument/2006/relationships/image" Target="../media/image119.png"/><Relationship Id="rId4" Type="http://schemas.openxmlformats.org/officeDocument/2006/relationships/image" Target="../media/image118.png"/></Relationships>
</file>

<file path=ppt/slides/_rels/slide116.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diagramLayout" Target="../diagrams/layout18.xml"/><Relationship Id="rId7" Type="http://schemas.openxmlformats.org/officeDocument/2006/relationships/image" Target="../media/image120.png"/><Relationship Id="rId2" Type="http://schemas.openxmlformats.org/officeDocument/2006/relationships/diagramData" Target="../diagrams/data18.xml"/><Relationship Id="rId1" Type="http://schemas.openxmlformats.org/officeDocument/2006/relationships/slideLayout" Target="../slideLayouts/slideLayout40.xml"/><Relationship Id="rId6" Type="http://schemas.microsoft.com/office/2007/relationships/diagramDrawing" Target="../diagrams/drawing18.xml"/><Relationship Id="rId11" Type="http://schemas.openxmlformats.org/officeDocument/2006/relationships/image" Target="../media/image44.png"/><Relationship Id="rId5" Type="http://schemas.openxmlformats.org/officeDocument/2006/relationships/diagramColors" Target="../diagrams/colors18.xml"/><Relationship Id="rId10" Type="http://schemas.openxmlformats.org/officeDocument/2006/relationships/image" Target="../media/image123.png"/><Relationship Id="rId4" Type="http://schemas.openxmlformats.org/officeDocument/2006/relationships/diagramQuickStyle" Target="../diagrams/quickStyle18.xml"/><Relationship Id="rId9" Type="http://schemas.openxmlformats.org/officeDocument/2006/relationships/image" Target="../media/image122.png"/></Relationships>
</file>

<file path=ppt/slides/_rels/slide117.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image" Target="../media/image124.jpeg"/><Relationship Id="rId7" Type="http://schemas.openxmlformats.org/officeDocument/2006/relationships/diagramColors" Target="../diagrams/colors19.xml"/><Relationship Id="rId2" Type="http://schemas.openxmlformats.org/officeDocument/2006/relationships/notesSlide" Target="../notesSlides/notesSlide42.xml"/><Relationship Id="rId1" Type="http://schemas.openxmlformats.org/officeDocument/2006/relationships/slideLayout" Target="../slideLayouts/slideLayout40.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 Id="rId9" Type="http://schemas.openxmlformats.org/officeDocument/2006/relationships/image" Target="../media/image44.png"/></Relationships>
</file>

<file path=ppt/slides/_rels/slide1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3.xml"/><Relationship Id="rId1" Type="http://schemas.openxmlformats.org/officeDocument/2006/relationships/slideLayout" Target="../slideLayouts/slideLayout57.xml"/></Relationships>
</file>

<file path=ppt/slides/_rels/slide11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46.xml"/><Relationship Id="rId1" Type="http://schemas.openxmlformats.org/officeDocument/2006/relationships/tags" Target="../tags/tag12.xml"/><Relationship Id="rId4" Type="http://schemas.openxmlformats.org/officeDocument/2006/relationships/image" Target="../media/image126.jpg"/></Relationships>
</file>

<file path=ppt/slides/_rels/slide120.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165.xml"/><Relationship Id="rId4" Type="http://schemas.openxmlformats.org/officeDocument/2006/relationships/image" Target="../media/image129.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269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 xmlns:a16="http://schemas.microsoft.com/office/drawing/2014/main" id="{623875AB-39E1-46F3-BAC4-230AF414F863}"/>
              </a:ext>
            </a:extLst>
          </p:cNvPr>
          <p:cNvSpPr>
            <a:spLocks/>
          </p:cNvSpPr>
          <p:nvPr/>
        </p:nvSpPr>
        <p:spPr bwMode="auto">
          <a:xfrm>
            <a:off x="479376" y="1340768"/>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a:t>
            </a:r>
            <a:r>
              <a:rPr kumimoji="0" lang="zh-TW" altLang="en-US"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：桃園育達高中校長 徐浩峯</a:t>
            </a:r>
            <a:endPar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21</a:t>
            </a:r>
            <a:r>
              <a:rPr kumimoji="0" lang="zh-TW" altLang="en-US" b="1"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endPar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
        <p:nvSpPr>
          <p:cNvPr id="2" name="標題 1">
            <a:extLst>
              <a:ext uri="{FF2B5EF4-FFF2-40B4-BE49-F238E27FC236}">
                <a16:creationId xmlns="" xmlns:a16="http://schemas.microsoft.com/office/drawing/2014/main" id="{96C75AEA-E060-4961-AC7A-4FB00CE88FC8}"/>
              </a:ext>
            </a:extLst>
          </p:cNvPr>
          <p:cNvSpPr>
            <a:spLocks/>
          </p:cNvSpPr>
          <p:nvPr/>
        </p:nvSpPr>
        <p:spPr bwMode="auto">
          <a:xfrm>
            <a:off x="623392" y="115889"/>
            <a:ext cx="10441160"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113</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a:t>
            </a:r>
            <a:r>
              <a:rPr kumimoji="0" lang="zh-TW" altLang="en-US" sz="4700"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宣導</a:t>
            </a:r>
            <a:r>
              <a:rPr kumimoji="0" lang="en-US" altLang="zh-TW" sz="4700"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自強</a:t>
            </a:r>
            <a:r>
              <a:rPr kumimoji="0" lang="zh-TW" altLang="en-US" sz="4700" dirty="0" smtClean="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國中</a:t>
            </a:r>
            <a:endParaRPr kumimoji="0" lang="zh-TW" altLang="en-US" sz="55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113</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20</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09</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~10</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在桃園體育場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巨蛋</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 xmlns:a16="http://schemas.microsoft.com/office/drawing/2014/main" id="{FD4DDAA7-D5BD-4BCC-B982-2A652919EC8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 xmlns:a16="http://schemas.microsoft.com/office/drawing/2014/main" id="{A9BF70AE-2EA2-4DBA-BC6B-A6D9AF50D040}"/>
              </a:ext>
            </a:extLst>
          </p:cNvPr>
          <p:cNvPicPr>
            <a:picLocks noChangeAspect="1"/>
          </p:cNvPicPr>
          <p:nvPr/>
        </p:nvPicPr>
        <p:blipFill>
          <a:blip r:embed="rId3"/>
          <a:stretch>
            <a:fillRect/>
          </a:stretch>
        </p:blipFill>
        <p:spPr>
          <a:xfrm>
            <a:off x="1127447" y="141624"/>
            <a:ext cx="10176999" cy="3820833"/>
          </a:xfrm>
          <a:prstGeom prst="rect">
            <a:avLst/>
          </a:prstGeom>
        </p:spPr>
      </p:pic>
      <p:sp>
        <p:nvSpPr>
          <p:cNvPr id="67587" name="投影片編號版面配置區 1">
            <a:extLst>
              <a:ext uri="{FF2B5EF4-FFF2-40B4-BE49-F238E27FC236}">
                <a16:creationId xmlns=""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4</a:t>
            </a:fld>
            <a:endParaRPr lang="en-US" altLang="zh-TW" sz="1200">
              <a:solidFill>
                <a:srgbClr val="0C3226"/>
              </a:solidFill>
            </a:endParaRPr>
          </a:p>
        </p:txBody>
      </p:sp>
      <p:sp>
        <p:nvSpPr>
          <p:cNvPr id="7" name="矩形 6">
            <a:extLst>
              <a:ext uri="{FF2B5EF4-FFF2-40B4-BE49-F238E27FC236}">
                <a16:creationId xmlns="" xmlns:a16="http://schemas.microsoft.com/office/drawing/2014/main" id="{6F4488E9-DB80-4C75-A13F-D1C493705CCF}"/>
              </a:ext>
            </a:extLst>
          </p:cNvPr>
          <p:cNvSpPr/>
          <p:nvPr/>
        </p:nvSpPr>
        <p:spPr>
          <a:xfrm>
            <a:off x="1142529" y="2685595"/>
            <a:ext cx="1017700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4" name="圖片 3">
            <a:extLst>
              <a:ext uri="{FF2B5EF4-FFF2-40B4-BE49-F238E27FC236}">
                <a16:creationId xmlns="" xmlns:a16="http://schemas.microsoft.com/office/drawing/2014/main" id="{88A2E15F-C962-442A-967C-CE03BDD52925}"/>
              </a:ext>
            </a:extLst>
          </p:cNvPr>
          <p:cNvPicPr>
            <a:picLocks noChangeAspect="1"/>
          </p:cNvPicPr>
          <p:nvPr/>
        </p:nvPicPr>
        <p:blipFill>
          <a:blip r:embed="rId6"/>
          <a:stretch>
            <a:fillRect/>
          </a:stretch>
        </p:blipFill>
        <p:spPr>
          <a:xfrm>
            <a:off x="1167452" y="3866144"/>
            <a:ext cx="10176999" cy="3037167"/>
          </a:xfrm>
          <a:prstGeom prst="rect">
            <a:avLst/>
          </a:prstGeom>
        </p:spPr>
      </p:pic>
      <p:sp>
        <p:nvSpPr>
          <p:cNvPr id="8" name="矩形 7">
            <a:extLst>
              <a:ext uri="{FF2B5EF4-FFF2-40B4-BE49-F238E27FC236}">
                <a16:creationId xmlns="" xmlns:a16="http://schemas.microsoft.com/office/drawing/2014/main" id="{9015B930-121B-4398-8B4E-4F83D69C7B70}"/>
              </a:ext>
            </a:extLst>
          </p:cNvPr>
          <p:cNvSpPr/>
          <p:nvPr/>
        </p:nvSpPr>
        <p:spPr>
          <a:xfrm>
            <a:off x="1190379" y="6139260"/>
            <a:ext cx="1012915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 xmlns:a16="http://schemas.microsoft.com/office/drawing/2014/main" id="{DADDEBDF-96F5-4732-AF67-24A86CAA58F3}"/>
              </a:ext>
            </a:extLst>
          </p:cNvPr>
          <p:cNvSpPr/>
          <p:nvPr/>
        </p:nvSpPr>
        <p:spPr>
          <a:xfrm>
            <a:off x="3647728" y="4365103"/>
            <a:ext cx="2448272" cy="45489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71964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 xmlns:a16="http://schemas.microsoft.com/office/drawing/2014/main" id="{116D7134-0F3D-4A35-A7C0-CEA7D5081814}"/>
              </a:ext>
            </a:extLst>
          </p:cNvPr>
          <p:cNvPicPr>
            <a:picLocks noChangeAspect="1"/>
          </p:cNvPicPr>
          <p:nvPr/>
        </p:nvPicPr>
        <p:blipFill>
          <a:blip r:embed="rId3"/>
          <a:stretch>
            <a:fillRect/>
          </a:stretch>
        </p:blipFill>
        <p:spPr>
          <a:xfrm>
            <a:off x="958652" y="1447814"/>
            <a:ext cx="10274696" cy="2324599"/>
          </a:xfrm>
          <a:prstGeom prst="rect">
            <a:avLst/>
          </a:prstGeom>
        </p:spPr>
      </p:pic>
      <p:pic>
        <p:nvPicPr>
          <p:cNvPr id="3" name="圖片 2">
            <a:extLst>
              <a:ext uri="{FF2B5EF4-FFF2-40B4-BE49-F238E27FC236}">
                <a16:creationId xmlns="" xmlns:a16="http://schemas.microsoft.com/office/drawing/2014/main" id="{80B10758-A321-497F-ABCD-8AE1E1477257}"/>
              </a:ext>
            </a:extLst>
          </p:cNvPr>
          <p:cNvPicPr>
            <a:picLocks noChangeAspect="1"/>
          </p:cNvPicPr>
          <p:nvPr/>
        </p:nvPicPr>
        <p:blipFill>
          <a:blip r:embed="rId4"/>
          <a:stretch>
            <a:fillRect/>
          </a:stretch>
        </p:blipFill>
        <p:spPr>
          <a:xfrm>
            <a:off x="958651" y="3830289"/>
            <a:ext cx="10274697" cy="3027711"/>
          </a:xfrm>
          <a:prstGeom prst="rect">
            <a:avLst/>
          </a:prstGeom>
        </p:spPr>
      </p:pic>
      <p:sp>
        <p:nvSpPr>
          <p:cNvPr id="67587" name="投影片編號版面配置區 1">
            <a:extLst>
              <a:ext uri="{FF2B5EF4-FFF2-40B4-BE49-F238E27FC236}">
                <a16:creationId xmlns=""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5</a:t>
            </a:fld>
            <a:endParaRPr lang="en-US" altLang="zh-TW" sz="1200">
              <a:solidFill>
                <a:srgbClr val="0C3226"/>
              </a:solidFill>
            </a:endParaRPr>
          </a:p>
        </p:txBody>
      </p:sp>
      <p:sp>
        <p:nvSpPr>
          <p:cNvPr id="7" name="矩形 6">
            <a:extLst>
              <a:ext uri="{FF2B5EF4-FFF2-40B4-BE49-F238E27FC236}">
                <a16:creationId xmlns="" xmlns:a16="http://schemas.microsoft.com/office/drawing/2014/main" id="{6F4488E9-DB80-4C75-A13F-D1C493705CCF}"/>
              </a:ext>
            </a:extLst>
          </p:cNvPr>
          <p:cNvSpPr/>
          <p:nvPr/>
        </p:nvSpPr>
        <p:spPr>
          <a:xfrm>
            <a:off x="1127448" y="3772414"/>
            <a:ext cx="10009112" cy="30855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 xmlns:a16="http://schemas.microsoft.com/office/drawing/2014/main" id="{40C7EED8-94C5-4940-9CE4-A6C3273F1ED3}"/>
              </a:ext>
            </a:extLst>
          </p:cNvPr>
          <p:cNvSpPr/>
          <p:nvPr/>
        </p:nvSpPr>
        <p:spPr>
          <a:xfrm>
            <a:off x="1127448" y="2171656"/>
            <a:ext cx="10009112" cy="14642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6264671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投影片編號版面配置區 1">
            <a:extLst>
              <a:ext uri="{FF2B5EF4-FFF2-40B4-BE49-F238E27FC236}">
                <a16:creationId xmlns=""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6</a:t>
            </a:fld>
            <a:endParaRPr lang="en-US" altLang="zh-TW" sz="1200">
              <a:solidFill>
                <a:srgbClr val="0C3226"/>
              </a:solidFill>
            </a:endParaRPr>
          </a:p>
        </p:txBody>
      </p:sp>
      <p:pic>
        <p:nvPicPr>
          <p:cNvPr id="2" name="圖片 1">
            <a:extLst>
              <a:ext uri="{FF2B5EF4-FFF2-40B4-BE49-F238E27FC236}">
                <a16:creationId xmlns="" xmlns:a16="http://schemas.microsoft.com/office/drawing/2014/main" id="{1B29D006-01B7-4A55-AA0D-E16DD94ABBD7}"/>
              </a:ext>
            </a:extLst>
          </p:cNvPr>
          <p:cNvPicPr>
            <a:picLocks noChangeAspect="1"/>
          </p:cNvPicPr>
          <p:nvPr/>
        </p:nvPicPr>
        <p:blipFill>
          <a:blip r:embed="rId5"/>
          <a:stretch>
            <a:fillRect/>
          </a:stretch>
        </p:blipFill>
        <p:spPr>
          <a:xfrm>
            <a:off x="783739" y="143822"/>
            <a:ext cx="10369152" cy="6525538"/>
          </a:xfrm>
          <a:prstGeom prst="rect">
            <a:avLst/>
          </a:prstGeom>
        </p:spPr>
      </p:pic>
      <p:sp>
        <p:nvSpPr>
          <p:cNvPr id="4" name="矩形 3">
            <a:extLst>
              <a:ext uri="{FF2B5EF4-FFF2-40B4-BE49-F238E27FC236}">
                <a16:creationId xmlns="" xmlns:a16="http://schemas.microsoft.com/office/drawing/2014/main" id="{30C98835-C775-4FBF-80FC-8285D5B560D4}"/>
              </a:ext>
            </a:extLst>
          </p:cNvPr>
          <p:cNvSpPr/>
          <p:nvPr/>
        </p:nvSpPr>
        <p:spPr>
          <a:xfrm>
            <a:off x="935492" y="3069630"/>
            <a:ext cx="10177000" cy="18715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 xmlns:a16="http://schemas.microsoft.com/office/drawing/2014/main" id="{9CC219EA-C597-4BB9-96C1-377F89D851DD}"/>
              </a:ext>
            </a:extLst>
          </p:cNvPr>
          <p:cNvSpPr/>
          <p:nvPr/>
        </p:nvSpPr>
        <p:spPr>
          <a:xfrm>
            <a:off x="975891" y="5157192"/>
            <a:ext cx="10177000" cy="150487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 xmlns:a16="http://schemas.microsoft.com/office/drawing/2014/main" id="{0776C4BD-9DB6-44FB-8DDD-F022CC61103A}"/>
              </a:ext>
            </a:extLst>
          </p:cNvPr>
          <p:cNvSpPr/>
          <p:nvPr/>
        </p:nvSpPr>
        <p:spPr>
          <a:xfrm>
            <a:off x="7176120" y="5180708"/>
            <a:ext cx="1800200"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 name="文字方塊 2"/>
          <p:cNvSpPr txBox="1"/>
          <p:nvPr/>
        </p:nvSpPr>
        <p:spPr>
          <a:xfrm>
            <a:off x="1991544" y="764704"/>
            <a:ext cx="4608512" cy="707886"/>
          </a:xfrm>
          <a:prstGeom prst="rect">
            <a:avLst/>
          </a:prstGeom>
          <a:noFill/>
        </p:spPr>
        <p:txBody>
          <a:bodyPr wrap="square" rtlCol="0">
            <a:spAutoFit/>
          </a:bodyPr>
          <a:lstStyle/>
          <a:p>
            <a:r>
              <a:rPr lang="en-US" altLang="zh-TW" sz="2000" b="1" dirty="0" smtClean="0">
                <a:solidFill>
                  <a:srgbClr val="FF0000"/>
                </a:solidFill>
                <a:latin typeface="+mn-ea"/>
                <a:ea typeface="+mn-ea"/>
              </a:rPr>
              <a:t>113</a:t>
            </a:r>
            <a:r>
              <a:rPr lang="zh-TW" altLang="en-US" sz="2000" b="1" dirty="0">
                <a:solidFill>
                  <a:srgbClr val="FF0000"/>
                </a:solidFill>
                <a:latin typeface="+mn-ea"/>
                <a:ea typeface="+mn-ea"/>
              </a:rPr>
              <a:t>免試入學有資格參加免試志願選填的總人數</a:t>
            </a:r>
            <a:r>
              <a:rPr lang="zh-TW" altLang="en-US" sz="2000" b="1" dirty="0" smtClean="0">
                <a:solidFill>
                  <a:srgbClr val="FF0000"/>
                </a:solidFill>
                <a:latin typeface="+mn-ea"/>
                <a:ea typeface="+mn-ea"/>
              </a:rPr>
              <a:t>為</a:t>
            </a:r>
            <a:r>
              <a:rPr lang="zh-TW" altLang="en-US" sz="2000" b="1" dirty="0" smtClean="0">
                <a:solidFill>
                  <a:srgbClr val="FF0000"/>
                </a:solidFill>
                <a:latin typeface="新細明體"/>
                <a:ea typeface="新細明體"/>
              </a:rPr>
              <a:t>：</a:t>
            </a:r>
            <a:r>
              <a:rPr lang="en-US" altLang="zh-TW" sz="2000" b="1" dirty="0" smtClean="0">
                <a:solidFill>
                  <a:srgbClr val="FF0000"/>
                </a:solidFill>
                <a:latin typeface="+mn-ea"/>
                <a:ea typeface="+mn-ea"/>
              </a:rPr>
              <a:t>16515</a:t>
            </a:r>
            <a:r>
              <a:rPr lang="zh-TW" altLang="en-US" sz="2000" b="1" dirty="0">
                <a:solidFill>
                  <a:srgbClr val="FF0000"/>
                </a:solidFill>
                <a:latin typeface="+mn-ea"/>
                <a:ea typeface="+mn-ea"/>
              </a:rPr>
              <a:t>人</a:t>
            </a:r>
            <a:endParaRPr lang="en-US" altLang="zh-TW" sz="2000" b="1" dirty="0" smtClean="0">
              <a:solidFill>
                <a:srgbClr val="FF0000"/>
              </a:solidFill>
              <a:latin typeface="+mn-ea"/>
              <a:ea typeface="+mn-ea"/>
            </a:endParaRPr>
          </a:p>
        </p:txBody>
      </p:sp>
      <p:sp>
        <p:nvSpPr>
          <p:cNvPr id="8" name="矩形 7">
            <a:extLst>
              <a:ext uri="{FF2B5EF4-FFF2-40B4-BE49-F238E27FC236}">
                <a16:creationId xmlns="" xmlns:a16="http://schemas.microsoft.com/office/drawing/2014/main" id="{40C7EED8-94C5-4940-9CE4-A6C3273F1ED3}"/>
              </a:ext>
            </a:extLst>
          </p:cNvPr>
          <p:cNvSpPr/>
          <p:nvPr/>
        </p:nvSpPr>
        <p:spPr>
          <a:xfrm>
            <a:off x="1847528" y="705895"/>
            <a:ext cx="4680520" cy="76669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9391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59496" y="247846"/>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graphicFrame>
        <p:nvGraphicFramePr>
          <p:cNvPr id="5" name="表格 4"/>
          <p:cNvGraphicFramePr>
            <a:graphicFrameLocks noGrp="1"/>
          </p:cNvGraphicFramePr>
          <p:nvPr>
            <p:extLst>
              <p:ext uri="{D42A27DB-BD31-4B8C-83A1-F6EECF244321}">
                <p14:modId xmlns:p14="http://schemas.microsoft.com/office/powerpoint/2010/main" val="1626491845"/>
              </p:ext>
            </p:extLst>
          </p:nvPr>
        </p:nvGraphicFramePr>
        <p:xfrm>
          <a:off x="1127448" y="1957329"/>
          <a:ext cx="9289033" cy="4279984"/>
        </p:xfrm>
        <a:graphic>
          <a:graphicData uri="http://schemas.openxmlformats.org/drawingml/2006/table">
            <a:tbl>
              <a:tblPr firstRow="1" firstCol="1" bandRow="1">
                <a:tableStyleId>{5C22544A-7EE6-4342-B048-85BDC9FD1C3A}</a:tableStyleId>
              </a:tblPr>
              <a:tblGrid>
                <a:gridCol w="1760028">
                  <a:extLst>
                    <a:ext uri="{9D8B030D-6E8A-4147-A177-3AD203B41FA5}">
                      <a16:colId xmlns="" xmlns:a16="http://schemas.microsoft.com/office/drawing/2014/main" val="494805573"/>
                    </a:ext>
                  </a:extLst>
                </a:gridCol>
                <a:gridCol w="1505801">
                  <a:extLst>
                    <a:ext uri="{9D8B030D-6E8A-4147-A177-3AD203B41FA5}">
                      <a16:colId xmlns="" xmlns:a16="http://schemas.microsoft.com/office/drawing/2014/main" val="2385537653"/>
                    </a:ext>
                  </a:extLst>
                </a:gridCol>
                <a:gridCol w="1505801">
                  <a:extLst>
                    <a:ext uri="{9D8B030D-6E8A-4147-A177-3AD203B41FA5}">
                      <a16:colId xmlns="" xmlns:a16="http://schemas.microsoft.com/office/drawing/2014/main" val="2596078452"/>
                    </a:ext>
                  </a:extLst>
                </a:gridCol>
                <a:gridCol w="1505801">
                  <a:extLst>
                    <a:ext uri="{9D8B030D-6E8A-4147-A177-3AD203B41FA5}">
                      <a16:colId xmlns="" xmlns:a16="http://schemas.microsoft.com/office/drawing/2014/main" val="1965127403"/>
                    </a:ext>
                  </a:extLst>
                </a:gridCol>
                <a:gridCol w="1505801">
                  <a:extLst>
                    <a:ext uri="{9D8B030D-6E8A-4147-A177-3AD203B41FA5}">
                      <a16:colId xmlns="" xmlns:a16="http://schemas.microsoft.com/office/drawing/2014/main" val="1405118383"/>
                    </a:ext>
                  </a:extLst>
                </a:gridCol>
                <a:gridCol w="1505801">
                  <a:extLst>
                    <a:ext uri="{9D8B030D-6E8A-4147-A177-3AD203B41FA5}">
                      <a16:colId xmlns="" xmlns:a16="http://schemas.microsoft.com/office/drawing/2014/main" val="2795580015"/>
                    </a:ext>
                  </a:extLst>
                </a:gridCol>
              </a:tblGrid>
              <a:tr h="848285">
                <a:tc>
                  <a:txBody>
                    <a:bodyPr/>
                    <a:lstStyle/>
                    <a:p>
                      <a:pPr marL="304800" algn="l">
                        <a:lnSpc>
                          <a:spcPts val="2200"/>
                        </a:lnSpc>
                        <a:spcAft>
                          <a:spcPts val="0"/>
                        </a:spcAft>
                      </a:pPr>
                      <a:r>
                        <a:rPr lang="zh-TW" sz="2000" kern="100" dirty="0">
                          <a:effectLst/>
                        </a:rPr>
                        <a:t>統計項目</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桃連區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基北區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中投區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dirty="0">
                          <a:effectLst/>
                        </a:rPr>
                        <a:t>台南區</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zh-TW" sz="2000" kern="100">
                          <a:effectLst/>
                        </a:rPr>
                        <a:t>高雄區</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964108968"/>
                  </a:ext>
                </a:extLst>
              </a:tr>
              <a:tr h="848285">
                <a:tc>
                  <a:txBody>
                    <a:bodyPr/>
                    <a:lstStyle/>
                    <a:p>
                      <a:pPr marL="304800" algn="l">
                        <a:lnSpc>
                          <a:spcPts val="2200"/>
                        </a:lnSpc>
                        <a:spcAft>
                          <a:spcPts val="0"/>
                        </a:spcAft>
                      </a:pPr>
                      <a:r>
                        <a:rPr lang="zh-TW" sz="2000" kern="100" dirty="0">
                          <a:effectLst/>
                        </a:rPr>
                        <a:t>報名人數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15,302</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33,085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22,003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10,237</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16,044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546076622"/>
                  </a:ext>
                </a:extLst>
              </a:tr>
              <a:tr h="848285">
                <a:tc>
                  <a:txBody>
                    <a:bodyPr/>
                    <a:lstStyle/>
                    <a:p>
                      <a:pPr marL="304800" algn="l">
                        <a:lnSpc>
                          <a:spcPts val="2200"/>
                        </a:lnSpc>
                        <a:spcAft>
                          <a:spcPts val="0"/>
                        </a:spcAft>
                      </a:pPr>
                      <a:r>
                        <a:rPr lang="zh-TW" sz="2000" kern="100" dirty="0">
                          <a:effectLst/>
                        </a:rPr>
                        <a:t>錄取人數</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15,088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32,313</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21,888</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10,114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15,924</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4162464501"/>
                  </a:ext>
                </a:extLst>
              </a:tr>
              <a:tr h="424143">
                <a:tc>
                  <a:txBody>
                    <a:bodyPr/>
                    <a:lstStyle/>
                    <a:p>
                      <a:pPr marL="304800" algn="l">
                        <a:lnSpc>
                          <a:spcPts val="2200"/>
                        </a:lnSpc>
                        <a:spcAft>
                          <a:spcPts val="0"/>
                        </a:spcAft>
                      </a:pPr>
                      <a:r>
                        <a:rPr lang="zh-TW" sz="2000" kern="100" dirty="0">
                          <a:effectLst/>
                        </a:rPr>
                        <a:t>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97.67</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99.48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98.8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99.25</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4236395083"/>
                  </a:ext>
                </a:extLst>
              </a:tr>
              <a:tr h="655493">
                <a:tc>
                  <a:txBody>
                    <a:bodyPr/>
                    <a:lstStyle/>
                    <a:p>
                      <a:pPr marL="304800" algn="l">
                        <a:lnSpc>
                          <a:spcPts val="1700"/>
                        </a:lnSpc>
                        <a:spcAft>
                          <a:spcPts val="0"/>
                        </a:spcAft>
                      </a:pPr>
                      <a:r>
                        <a:rPr lang="zh-TW" sz="1600" kern="100" dirty="0">
                          <a:effectLst/>
                        </a:rPr>
                        <a:t>第</a:t>
                      </a:r>
                      <a:r>
                        <a:rPr lang="en-US" sz="1600" kern="100" dirty="0">
                          <a:effectLst/>
                        </a:rPr>
                        <a:t>1</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48.32</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23.66</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37.39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48.13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39.8</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244844207"/>
                  </a:ext>
                </a:extLst>
              </a:tr>
              <a:tr h="655493">
                <a:tc>
                  <a:txBody>
                    <a:bodyPr/>
                    <a:lstStyle/>
                    <a:p>
                      <a:pPr marL="304800" algn="l">
                        <a:lnSpc>
                          <a:spcPts val="1700"/>
                        </a:lnSpc>
                        <a:spcAft>
                          <a:spcPts val="0"/>
                        </a:spcAft>
                      </a:pPr>
                      <a:r>
                        <a:rPr lang="zh-TW" sz="1600" kern="100" dirty="0">
                          <a:effectLst/>
                        </a:rPr>
                        <a:t>前</a:t>
                      </a:r>
                      <a:r>
                        <a:rPr lang="en-US" sz="1600" kern="100" dirty="0">
                          <a:effectLst/>
                        </a:rPr>
                        <a:t>3</a:t>
                      </a:r>
                      <a:r>
                        <a:rPr lang="zh-TW" sz="1600" kern="100" dirty="0">
                          <a:effectLst/>
                        </a:rPr>
                        <a:t>志願</a:t>
                      </a:r>
                    </a:p>
                    <a:p>
                      <a:pPr marL="304800" algn="l">
                        <a:lnSpc>
                          <a:spcPts val="1700"/>
                        </a:lnSpc>
                        <a:spcAft>
                          <a:spcPts val="0"/>
                        </a:spcAft>
                      </a:pPr>
                      <a:r>
                        <a:rPr lang="zh-TW" sz="1600" kern="100" dirty="0">
                          <a:effectLst/>
                        </a:rPr>
                        <a:t>錄取率</a:t>
                      </a:r>
                      <a:endParaRPr 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u="sng" kern="100" dirty="0">
                          <a:effectLst/>
                        </a:rPr>
                        <a:t>91.47</a:t>
                      </a:r>
                      <a:r>
                        <a:rPr lang="zh-TW" sz="2000" u="sng"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67.13</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67.79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82.9</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73.31</a:t>
                      </a:r>
                      <a:r>
                        <a:rPr lang="zh-TW" sz="2000" kern="100" dirty="0">
                          <a:effectLst/>
                        </a:rPr>
                        <a:t>％</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035859161"/>
                  </a:ext>
                </a:extLst>
              </a:tr>
            </a:tbl>
          </a:graphicData>
        </a:graphic>
      </p:graphicFrame>
      <p:sp>
        <p:nvSpPr>
          <p:cNvPr id="9" name="Shape 84"/>
          <p:cNvSpPr>
            <a:spLocks noChangeArrowheads="1"/>
          </p:cNvSpPr>
          <p:nvPr/>
        </p:nvSpPr>
        <p:spPr bwMode="auto">
          <a:xfrm>
            <a:off x="2927648" y="1957329"/>
            <a:ext cx="1440160" cy="4279984"/>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a:solidFill>
                <a:srgbClr val="000000"/>
              </a:solidFill>
              <a:cs typeface="Arial" pitchFamily="34" charset="0"/>
              <a:sym typeface="Arial" pitchFamily="34" charset="0"/>
            </a:endParaRPr>
          </a:p>
        </p:txBody>
      </p:sp>
      <p:sp>
        <p:nvSpPr>
          <p:cNvPr id="11" name="Shape 82"/>
          <p:cNvSpPr txBox="1">
            <a:spLocks/>
          </p:cNvSpPr>
          <p:nvPr/>
        </p:nvSpPr>
        <p:spPr bwMode="auto">
          <a:xfrm>
            <a:off x="1127448" y="1156256"/>
            <a:ext cx="1008112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en-US" altLang="zh-TW" sz="3200" b="1" dirty="0">
                <a:solidFill>
                  <a:srgbClr val="FF0000"/>
                </a:solidFill>
                <a:latin typeface="標楷體" panose="03000509000000000000" pitchFamily="65" charset="-120"/>
                <a:ea typeface="標楷體" panose="03000509000000000000" pitchFamily="65" charset="-120"/>
              </a:rPr>
              <a:t>112</a:t>
            </a:r>
            <a:r>
              <a:rPr lang="zh-TW" altLang="zh-TW" sz="3200" b="1" dirty="0">
                <a:solidFill>
                  <a:srgbClr val="FF0000"/>
                </a:solidFill>
                <a:latin typeface="標楷體" panose="03000509000000000000" pitchFamily="65" charset="-120"/>
                <a:ea typeface="標楷體" panose="03000509000000000000" pitchFamily="65" charset="-120"/>
              </a:rPr>
              <a:t>學年度高級中等學校</a:t>
            </a:r>
            <a:r>
              <a:rPr lang="en-US" altLang="zh-TW" sz="3200" b="1" dirty="0">
                <a:solidFill>
                  <a:srgbClr val="FF0000"/>
                </a:solidFill>
                <a:latin typeface="標楷體" panose="03000509000000000000" pitchFamily="65" charset="-120"/>
                <a:ea typeface="標楷體" panose="03000509000000000000" pitchFamily="65" charset="-120"/>
              </a:rPr>
              <a:t>6</a:t>
            </a:r>
            <a:r>
              <a:rPr lang="zh-TW" altLang="zh-TW" sz="3200" b="1" dirty="0">
                <a:solidFill>
                  <a:srgbClr val="FF0000"/>
                </a:solidFill>
                <a:latin typeface="標楷體" panose="03000509000000000000" pitchFamily="65" charset="-120"/>
                <a:ea typeface="標楷體" panose="03000509000000000000" pitchFamily="65" charset="-120"/>
              </a:rPr>
              <a:t>都免試入學錄取資訊一覽表</a:t>
            </a:r>
            <a:endParaRPr kumimoji="0" lang="en-US" altLang="zh-TW" sz="3200" b="1" kern="0" dirty="0">
              <a:solidFill>
                <a:srgbClr val="FF0000"/>
              </a:solidFill>
              <a:latin typeface="標楷體" pitchFamily="65" charset="-120"/>
              <a:ea typeface="標楷體" pitchFamily="65" charset="-120"/>
            </a:endParaRPr>
          </a:p>
        </p:txBody>
      </p:sp>
      <p:sp>
        <p:nvSpPr>
          <p:cNvPr id="12" name="Shape 82"/>
          <p:cNvSpPr txBox="1">
            <a:spLocks/>
          </p:cNvSpPr>
          <p:nvPr/>
        </p:nvSpPr>
        <p:spPr bwMode="auto">
          <a:xfrm>
            <a:off x="1919536" y="6165304"/>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註：本區第</a:t>
            </a:r>
            <a:r>
              <a:rPr lang="en-US" altLang="zh-TW" sz="2400" dirty="0">
                <a:solidFill>
                  <a:srgbClr val="002060"/>
                </a:solidFill>
                <a:latin typeface="標楷體" panose="03000509000000000000" pitchFamily="65" charset="-120"/>
                <a:ea typeface="標楷體" panose="03000509000000000000" pitchFamily="65" charset="-120"/>
              </a:rPr>
              <a:t>1</a:t>
            </a:r>
            <a:r>
              <a:rPr lang="zh-TW" altLang="zh-TW" sz="2400" dirty="0">
                <a:solidFill>
                  <a:srgbClr val="002060"/>
                </a:solidFill>
                <a:latin typeface="標楷體" panose="03000509000000000000" pitchFamily="65" charset="-120"/>
                <a:ea typeface="標楷體" panose="03000509000000000000" pitchFamily="65" charset="-120"/>
              </a:rPr>
              <a:t>志願錄取率及前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志願錄取率皆為</a:t>
            </a:r>
            <a:r>
              <a:rPr lang="en-US" altLang="zh-TW" sz="2400" dirty="0">
                <a:solidFill>
                  <a:srgbClr val="002060"/>
                </a:solidFill>
                <a:latin typeface="標楷體" panose="03000509000000000000" pitchFamily="65" charset="-120"/>
                <a:ea typeface="標楷體" panose="03000509000000000000" pitchFamily="65" charset="-120"/>
              </a:rPr>
              <a:t>6</a:t>
            </a:r>
            <a:r>
              <a:rPr lang="zh-TW" altLang="zh-TW" sz="2400" dirty="0">
                <a:solidFill>
                  <a:srgbClr val="002060"/>
                </a:solidFill>
                <a:latin typeface="標楷體" panose="03000509000000000000" pitchFamily="65" charset="-120"/>
                <a:ea typeface="標楷體" panose="03000509000000000000" pitchFamily="65" charset="-120"/>
              </a:rPr>
              <a:t>都中最高。</a:t>
            </a:r>
          </a:p>
        </p:txBody>
      </p:sp>
    </p:spTree>
    <p:extLst>
      <p:ext uri="{BB962C8B-B14F-4D97-AF65-F5344CB8AC3E}">
        <p14:creationId xmlns:p14="http://schemas.microsoft.com/office/powerpoint/2010/main" val="2893397890"/>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9</a:t>
            </a:r>
            <a:r>
              <a:rPr lang="zh-TW" altLang="zh-TW" sz="3200" b="1" dirty="0">
                <a:solidFill>
                  <a:srgbClr val="FF0000"/>
                </a:solidFill>
                <a:latin typeface="標楷體" panose="03000509000000000000" pitchFamily="65" charset="-120"/>
                <a:ea typeface="標楷體" panose="03000509000000000000" pitchFamily="65" charset="-120"/>
              </a:rPr>
              <a:t>年錄取率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063552" y="5968725"/>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r>
              <a:rPr lang="zh-TW" altLang="zh-TW" sz="2400" dirty="0">
                <a:solidFill>
                  <a:srgbClr val="002060"/>
                </a:solidFill>
                <a:latin typeface="標楷體" panose="03000509000000000000" pitchFamily="65" charset="-120"/>
                <a:ea typeface="標楷體" panose="03000509000000000000" pitchFamily="65" charset="-120"/>
              </a:rPr>
              <a:t>註：本區近</a:t>
            </a:r>
            <a:r>
              <a:rPr lang="en-US" altLang="zh-TW" sz="2400" dirty="0">
                <a:solidFill>
                  <a:srgbClr val="002060"/>
                </a:solidFill>
                <a:latin typeface="標楷體" panose="03000509000000000000" pitchFamily="65" charset="-120"/>
                <a:ea typeface="標楷體" panose="03000509000000000000" pitchFamily="65" charset="-120"/>
              </a:rPr>
              <a:t>7</a:t>
            </a:r>
            <a:r>
              <a:rPr lang="zh-TW" altLang="zh-TW" sz="2400" dirty="0">
                <a:solidFill>
                  <a:srgbClr val="002060"/>
                </a:solidFill>
                <a:latin typeface="標楷體" panose="03000509000000000000" pitchFamily="65" charset="-120"/>
                <a:ea typeface="標楷體" panose="03000509000000000000" pitchFamily="65" charset="-120"/>
              </a:rPr>
              <a:t>年前</a:t>
            </a:r>
            <a:r>
              <a:rPr lang="en-US" altLang="zh-TW" sz="2400" dirty="0">
                <a:solidFill>
                  <a:srgbClr val="002060"/>
                </a:solidFill>
                <a:latin typeface="標楷體" panose="03000509000000000000" pitchFamily="65" charset="-120"/>
                <a:ea typeface="標楷體" panose="03000509000000000000" pitchFamily="65" charset="-120"/>
              </a:rPr>
              <a:t>3</a:t>
            </a:r>
            <a:r>
              <a:rPr lang="zh-TW" altLang="zh-TW" sz="2400" dirty="0">
                <a:solidFill>
                  <a:srgbClr val="002060"/>
                </a:solidFill>
                <a:latin typeface="標楷體" panose="03000509000000000000" pitchFamily="65" charset="-120"/>
                <a:ea typeface="標楷體" panose="03000509000000000000" pitchFamily="65" charset="-120"/>
              </a:rPr>
              <a:t>志願錄取率及總錄取率皆維持穩定比率。</a:t>
            </a:r>
          </a:p>
        </p:txBody>
      </p:sp>
      <p:graphicFrame>
        <p:nvGraphicFramePr>
          <p:cNvPr id="2" name="表格 1"/>
          <p:cNvGraphicFramePr>
            <a:graphicFrameLocks noGrp="1"/>
          </p:cNvGraphicFramePr>
          <p:nvPr>
            <p:extLst>
              <p:ext uri="{D42A27DB-BD31-4B8C-83A1-F6EECF244321}">
                <p14:modId xmlns:p14="http://schemas.microsoft.com/office/powerpoint/2010/main" val="535351948"/>
              </p:ext>
            </p:extLst>
          </p:nvPr>
        </p:nvGraphicFramePr>
        <p:xfrm>
          <a:off x="335360" y="1839354"/>
          <a:ext cx="11737306" cy="4125230"/>
        </p:xfrm>
        <a:graphic>
          <a:graphicData uri="http://schemas.openxmlformats.org/drawingml/2006/table">
            <a:tbl>
              <a:tblPr firstRow="1" firstCol="1" bandRow="1">
                <a:tableStyleId>{5C22544A-7EE6-4342-B048-85BDC9FD1C3A}</a:tableStyleId>
              </a:tblPr>
              <a:tblGrid>
                <a:gridCol w="1728217">
                  <a:extLst>
                    <a:ext uri="{9D8B030D-6E8A-4147-A177-3AD203B41FA5}">
                      <a16:colId xmlns="" xmlns:a16="http://schemas.microsoft.com/office/drawing/2014/main" val="254185441"/>
                    </a:ext>
                  </a:extLst>
                </a:gridCol>
                <a:gridCol w="1112121">
                  <a:extLst>
                    <a:ext uri="{9D8B030D-6E8A-4147-A177-3AD203B41FA5}">
                      <a16:colId xmlns="" xmlns:a16="http://schemas.microsoft.com/office/drawing/2014/main" val="3986607439"/>
                    </a:ext>
                  </a:extLst>
                </a:gridCol>
                <a:gridCol w="1112121">
                  <a:extLst>
                    <a:ext uri="{9D8B030D-6E8A-4147-A177-3AD203B41FA5}">
                      <a16:colId xmlns="" xmlns:a16="http://schemas.microsoft.com/office/drawing/2014/main" val="2464573548"/>
                    </a:ext>
                  </a:extLst>
                </a:gridCol>
                <a:gridCol w="1112121">
                  <a:extLst>
                    <a:ext uri="{9D8B030D-6E8A-4147-A177-3AD203B41FA5}">
                      <a16:colId xmlns="" xmlns:a16="http://schemas.microsoft.com/office/drawing/2014/main" val="1283432225"/>
                    </a:ext>
                  </a:extLst>
                </a:gridCol>
                <a:gridCol w="1112121">
                  <a:extLst>
                    <a:ext uri="{9D8B030D-6E8A-4147-A177-3AD203B41FA5}">
                      <a16:colId xmlns="" xmlns:a16="http://schemas.microsoft.com/office/drawing/2014/main" val="3941859150"/>
                    </a:ext>
                  </a:extLst>
                </a:gridCol>
                <a:gridCol w="1112121">
                  <a:extLst>
                    <a:ext uri="{9D8B030D-6E8A-4147-A177-3AD203B41FA5}">
                      <a16:colId xmlns="" xmlns:a16="http://schemas.microsoft.com/office/drawing/2014/main" val="537544458"/>
                    </a:ext>
                  </a:extLst>
                </a:gridCol>
                <a:gridCol w="1112121">
                  <a:extLst>
                    <a:ext uri="{9D8B030D-6E8A-4147-A177-3AD203B41FA5}">
                      <a16:colId xmlns="" xmlns:a16="http://schemas.microsoft.com/office/drawing/2014/main" val="909219341"/>
                    </a:ext>
                  </a:extLst>
                </a:gridCol>
                <a:gridCol w="1112121">
                  <a:extLst>
                    <a:ext uri="{9D8B030D-6E8A-4147-A177-3AD203B41FA5}">
                      <a16:colId xmlns="" xmlns:a16="http://schemas.microsoft.com/office/drawing/2014/main" val="735278889"/>
                    </a:ext>
                  </a:extLst>
                </a:gridCol>
                <a:gridCol w="1112121">
                  <a:extLst>
                    <a:ext uri="{9D8B030D-6E8A-4147-A177-3AD203B41FA5}">
                      <a16:colId xmlns="" xmlns:a16="http://schemas.microsoft.com/office/drawing/2014/main" val="55710627"/>
                    </a:ext>
                  </a:extLst>
                </a:gridCol>
                <a:gridCol w="1112121">
                  <a:extLst>
                    <a:ext uri="{9D8B030D-6E8A-4147-A177-3AD203B41FA5}">
                      <a16:colId xmlns="" xmlns:a16="http://schemas.microsoft.com/office/drawing/2014/main" val="2839369890"/>
                    </a:ext>
                  </a:extLst>
                </a:gridCol>
              </a:tblGrid>
              <a:tr h="796568">
                <a:tc>
                  <a:txBody>
                    <a:bodyPr/>
                    <a:lstStyle/>
                    <a:p>
                      <a:pPr marL="304800" algn="ctr">
                        <a:lnSpc>
                          <a:spcPts val="2200"/>
                        </a:lnSpc>
                        <a:spcAft>
                          <a:spcPts val="0"/>
                        </a:spcAft>
                      </a:pPr>
                      <a:r>
                        <a:rPr lang="zh-TW" sz="2000" kern="100" dirty="0">
                          <a:effectLst/>
                        </a:rPr>
                        <a:t>學年度</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112</a:t>
                      </a:r>
                      <a:endParaRPr lang="zh-TW" altLang="en-US" dirty="0"/>
                    </a:p>
                  </a:txBody>
                  <a:tcPr marL="68580" marR="68580" marT="0" marB="0" anchor="ctr"/>
                </a:tc>
                <a:tc>
                  <a:txBody>
                    <a:bodyPr/>
                    <a:lstStyle/>
                    <a:p>
                      <a:pPr algn="ctr"/>
                      <a:r>
                        <a:rPr lang="en-US" altLang="zh-TW" dirty="0"/>
                        <a:t>111</a:t>
                      </a:r>
                      <a:endParaRPr lang="zh-TW" altLang="en-US" dirty="0"/>
                    </a:p>
                  </a:txBody>
                  <a:tcPr marL="68580" marR="68580" marT="0" marB="0" anchor="ctr"/>
                </a:tc>
                <a:tc>
                  <a:txBody>
                    <a:bodyPr/>
                    <a:lstStyle/>
                    <a:p>
                      <a:pPr algn="ctr"/>
                      <a:r>
                        <a:rPr lang="en-US" altLang="zh-TW" sz="1900" dirty="0"/>
                        <a:t>110</a:t>
                      </a:r>
                      <a:endParaRPr lang="zh-TW" altLang="en-US" sz="1900" dirty="0"/>
                    </a:p>
                  </a:txBody>
                  <a:tcPr marL="68580" marR="68580" marT="0" marB="0" anchor="ctr"/>
                </a:tc>
                <a:tc>
                  <a:txBody>
                    <a:bodyPr/>
                    <a:lstStyle/>
                    <a:p>
                      <a:pPr marL="304800" algn="ctr">
                        <a:lnSpc>
                          <a:spcPts val="2200"/>
                        </a:lnSpc>
                        <a:spcAft>
                          <a:spcPts val="0"/>
                        </a:spcAft>
                      </a:pPr>
                      <a:r>
                        <a:rPr lang="en-US" altLang="zh-TW" sz="2000" kern="100" dirty="0">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108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107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106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105</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000" kern="100" dirty="0">
                          <a:effectLst/>
                        </a:rPr>
                        <a:t>104 </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14354298"/>
                  </a:ext>
                </a:extLst>
              </a:tr>
              <a:tr h="1664331">
                <a:tc>
                  <a:txBody>
                    <a:bodyPr/>
                    <a:lstStyle/>
                    <a:p>
                      <a:pPr marL="304800" algn="ctr">
                        <a:lnSpc>
                          <a:spcPts val="2200"/>
                        </a:lnSpc>
                        <a:spcAft>
                          <a:spcPts val="0"/>
                        </a:spcAft>
                      </a:pPr>
                      <a:r>
                        <a:rPr lang="zh-TW" sz="2000" kern="100" spc="-150">
                          <a:effectLst/>
                        </a:rPr>
                        <a:t>前</a:t>
                      </a:r>
                      <a:r>
                        <a:rPr lang="en-US" sz="2000" kern="100" spc="-150">
                          <a:effectLst/>
                        </a:rPr>
                        <a:t>3</a:t>
                      </a:r>
                      <a:r>
                        <a:rPr lang="zh-TW" sz="2000" kern="100" spc="-150">
                          <a:effectLst/>
                        </a:rPr>
                        <a:t>志願錄取率</a:t>
                      </a:r>
                      <a:endParaRPr lang="zh-TW" sz="20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91.47%</a:t>
                      </a:r>
                      <a:endParaRPr lang="zh-TW" altLang="en-US" dirty="0"/>
                    </a:p>
                  </a:txBody>
                  <a:tcPr marL="68580" marR="68580" marT="0" marB="0" anchor="ctr"/>
                </a:tc>
                <a:tc>
                  <a:txBody>
                    <a:bodyPr/>
                    <a:lstStyle/>
                    <a:p>
                      <a:pPr algn="ctr"/>
                      <a:r>
                        <a:rPr lang="en-US" altLang="zh-TW" dirty="0"/>
                        <a:t>94.46%</a:t>
                      </a:r>
                      <a:endParaRPr lang="zh-TW" altLang="en-US" dirty="0"/>
                    </a:p>
                  </a:txBody>
                  <a:tcPr marL="68580" marR="68580" marT="0" marB="0" anchor="ctr"/>
                </a:tc>
                <a:tc>
                  <a:txBody>
                    <a:bodyPr/>
                    <a:lstStyle/>
                    <a:p>
                      <a:pPr algn="ctr"/>
                      <a:r>
                        <a:rPr lang="en-US" altLang="zh-TW" dirty="0"/>
                        <a:t>93.44%</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93.64%</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93.62%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93.7%</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92.32%</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87.26%</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 xmlns:a16="http://schemas.microsoft.com/office/drawing/2014/main" val="1865076855"/>
                  </a:ext>
                </a:extLst>
              </a:tr>
              <a:tr h="1664331">
                <a:tc>
                  <a:txBody>
                    <a:bodyPr/>
                    <a:lstStyle/>
                    <a:p>
                      <a:pPr marL="304800" algn="ctr">
                        <a:lnSpc>
                          <a:spcPts val="2200"/>
                        </a:lnSpc>
                        <a:spcAft>
                          <a:spcPts val="0"/>
                        </a:spcAft>
                      </a:pPr>
                      <a:r>
                        <a:rPr lang="zh-TW" sz="2000" kern="100" dirty="0">
                          <a:effectLst/>
                        </a:rPr>
                        <a:t>總錄取率</a:t>
                      </a:r>
                      <a:endParaRPr lang="zh-TW" sz="20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dirty="0"/>
                        <a:t>98.6%</a:t>
                      </a:r>
                      <a:endParaRPr lang="zh-TW" altLang="en-US" dirty="0"/>
                    </a:p>
                  </a:txBody>
                  <a:tcPr marL="68580" marR="68580" marT="0" marB="0" anchor="ctr"/>
                </a:tc>
                <a:tc>
                  <a:txBody>
                    <a:bodyPr/>
                    <a:lstStyle/>
                    <a:p>
                      <a:pPr algn="ctr"/>
                      <a:r>
                        <a:rPr lang="en-US" altLang="zh-TW" dirty="0"/>
                        <a:t>99.47%</a:t>
                      </a:r>
                      <a:endParaRPr lang="zh-TW" altLang="en-US" dirty="0"/>
                    </a:p>
                  </a:txBody>
                  <a:tcPr marL="68580" marR="68580" marT="0" marB="0" anchor="ctr"/>
                </a:tc>
                <a:tc>
                  <a:txBody>
                    <a:bodyPr/>
                    <a:lstStyle/>
                    <a:p>
                      <a:pPr algn="ctr"/>
                      <a:r>
                        <a:rPr lang="en-US" altLang="zh-TW" dirty="0"/>
                        <a:t>99.33%</a:t>
                      </a:r>
                      <a:endParaRPr lang="zh-TW" altLang="en-US" dirty="0"/>
                    </a:p>
                  </a:txBody>
                  <a:tcPr marL="68580" marR="68580" marT="0" marB="0" anchor="ctr"/>
                </a:tc>
                <a:tc>
                  <a:txBody>
                    <a:bodyPr/>
                    <a:lstStyle/>
                    <a:p>
                      <a:pPr marL="0" algn="ctr" defTabSz="914400" rtl="0" eaLnBrk="1" latinLnBrk="0" hangingPunct="1">
                        <a:lnSpc>
                          <a:spcPts val="2200"/>
                        </a:lnSpc>
                        <a:spcAft>
                          <a:spcPts val="0"/>
                        </a:spcAft>
                      </a:pPr>
                      <a:r>
                        <a:rPr lang="en-US" altLang="zh-TW" sz="1800" kern="1200" dirty="0">
                          <a:solidFill>
                            <a:schemeClr val="dk1"/>
                          </a:solidFill>
                          <a:latin typeface="+mn-lt"/>
                          <a:ea typeface="+mn-ea"/>
                          <a:cs typeface="+mn-cs"/>
                        </a:rPr>
                        <a:t>99.08%</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98.61%</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98.66%</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98.70%</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96.39%</a:t>
                      </a:r>
                      <a:endParaRPr lang="zh-TW" altLang="en-US" sz="1800" kern="1200" dirty="0">
                        <a:solidFill>
                          <a:schemeClr val="dk1"/>
                        </a:solidFill>
                        <a:latin typeface="+mn-lt"/>
                        <a:ea typeface="+mn-ea"/>
                        <a:cs typeface="+mn-cs"/>
                      </a:endParaRPr>
                    </a:p>
                  </a:txBody>
                  <a:tcPr marL="68580" marR="68580" marT="0" marB="0" anchor="ctr"/>
                </a:tc>
                <a:tc>
                  <a:txBody>
                    <a:bodyPr/>
                    <a:lstStyle/>
                    <a:p>
                      <a:pPr marL="0" algn="ctr" defTabSz="914400" rtl="0" eaLnBrk="1" latinLnBrk="0" hangingPunct="1">
                        <a:lnSpc>
                          <a:spcPts val="2200"/>
                        </a:lnSpc>
                        <a:spcAft>
                          <a:spcPts val="0"/>
                        </a:spcAft>
                      </a:pPr>
                      <a:r>
                        <a:rPr lang="en-US" sz="1800" kern="1200" dirty="0">
                          <a:solidFill>
                            <a:schemeClr val="dk1"/>
                          </a:solidFill>
                          <a:latin typeface="+mn-lt"/>
                          <a:ea typeface="+mn-ea"/>
                          <a:cs typeface="+mn-cs"/>
                        </a:rPr>
                        <a:t>97.20%</a:t>
                      </a:r>
                      <a:endParaRPr lang="zh-TW" altLang="en-US" sz="1800" kern="1200" dirty="0">
                        <a:solidFill>
                          <a:schemeClr val="dk1"/>
                        </a:solidFill>
                        <a:latin typeface="+mn-lt"/>
                        <a:ea typeface="+mn-ea"/>
                        <a:cs typeface="+mn-cs"/>
                      </a:endParaRPr>
                    </a:p>
                  </a:txBody>
                  <a:tcPr marL="68580" marR="68580" marT="0" marB="0" anchor="ctr"/>
                </a:tc>
                <a:extLst>
                  <a:ext uri="{0D108BD9-81ED-4DB2-BD59-A6C34878D82A}">
                    <a16:rowId xmlns="" xmlns:a16="http://schemas.microsoft.com/office/drawing/2014/main" val="4152580339"/>
                  </a:ext>
                </a:extLst>
              </a:tr>
            </a:tbl>
          </a:graphicData>
        </a:graphic>
      </p:graphicFrame>
      <p:sp>
        <p:nvSpPr>
          <p:cNvPr id="8" name="Shape 84"/>
          <p:cNvSpPr>
            <a:spLocks noChangeArrowheads="1"/>
          </p:cNvSpPr>
          <p:nvPr/>
        </p:nvSpPr>
        <p:spPr bwMode="auto">
          <a:xfrm>
            <a:off x="2071553" y="1835212"/>
            <a:ext cx="1080120" cy="4129372"/>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a:solidFill>
                <a:srgbClr val="000000"/>
              </a:solidFill>
              <a:cs typeface="Arial" pitchFamily="34" charset="0"/>
              <a:sym typeface="Arial" pitchFamily="34" charset="0"/>
            </a:endParaRPr>
          </a:p>
        </p:txBody>
      </p:sp>
    </p:spTree>
    <p:extLst>
      <p:ext uri="{BB962C8B-B14F-4D97-AF65-F5344CB8AC3E}">
        <p14:creationId xmlns:p14="http://schemas.microsoft.com/office/powerpoint/2010/main" val="2714011789"/>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hape 82"/>
          <p:cNvSpPr>
            <a:spLocks noGrp="1"/>
          </p:cNvSpPr>
          <p:nvPr>
            <p:ph type="title" idx="4294967295"/>
          </p:nvPr>
        </p:nvSpPr>
        <p:spPr>
          <a:xfrm>
            <a:off x="1524000" y="274638"/>
            <a:ext cx="8229600" cy="1143000"/>
          </a:xfrm>
        </p:spPr>
        <p:txBody>
          <a:bodyPr vert="horz" wrap="square" lIns="91425" tIns="45700" rIns="91425" bIns="45700" numCol="1" anchor="ctr" anchorCtr="0" compatLnSpc="1">
            <a:prstTxWarp prst="textNoShape">
              <a:avLst/>
            </a:prstTxWarp>
          </a:bodyPr>
          <a:lstStyle/>
          <a:p>
            <a:pPr eaLnBrk="1" hangingPunct="1">
              <a:buSzPct val="25000"/>
            </a:pPr>
            <a:r>
              <a:rPr lang="en-US" altLang="zh-TW" sz="4800" b="1" dirty="0">
                <a:solidFill>
                  <a:srgbClr val="0000FF"/>
                </a:solidFill>
                <a:latin typeface="標楷體" pitchFamily="65" charset="-120"/>
                <a:ea typeface="標楷體" pitchFamily="65" charset="-120"/>
              </a:rPr>
              <a:t>112學年度適性入學成果</a:t>
            </a:r>
          </a:p>
        </p:txBody>
      </p:sp>
      <p:sp>
        <p:nvSpPr>
          <p:cNvPr id="11" name="Shape 82"/>
          <p:cNvSpPr txBox="1">
            <a:spLocks/>
          </p:cNvSpPr>
          <p:nvPr/>
        </p:nvSpPr>
        <p:spPr bwMode="auto">
          <a:xfrm>
            <a:off x="1919536" y="1292210"/>
            <a:ext cx="8229600"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eaLnBrk="1" hangingPunct="1">
              <a:buSzPct val="25000"/>
            </a:pPr>
            <a:r>
              <a:rPr lang="zh-TW" altLang="zh-TW" sz="3200" b="1" dirty="0">
                <a:solidFill>
                  <a:srgbClr val="FF0000"/>
                </a:solidFill>
                <a:latin typeface="標楷體" panose="03000509000000000000" pitchFamily="65" charset="-120"/>
                <a:ea typeface="標楷體" panose="03000509000000000000" pitchFamily="65" charset="-120"/>
              </a:rPr>
              <a:t>本區近</a:t>
            </a:r>
            <a:r>
              <a:rPr lang="en-US" altLang="zh-TW" sz="3200" b="1" dirty="0">
                <a:solidFill>
                  <a:srgbClr val="FF0000"/>
                </a:solidFill>
                <a:latin typeface="標楷體" panose="03000509000000000000" pitchFamily="65" charset="-120"/>
                <a:ea typeface="標楷體" panose="03000509000000000000" pitchFamily="65" charset="-120"/>
              </a:rPr>
              <a:t>7</a:t>
            </a:r>
            <a:r>
              <a:rPr lang="zh-TW" altLang="zh-TW" sz="3200" b="1" dirty="0">
                <a:solidFill>
                  <a:srgbClr val="FF0000"/>
                </a:solidFill>
                <a:latin typeface="標楷體" panose="03000509000000000000" pitchFamily="65" charset="-120"/>
                <a:ea typeface="標楷體" panose="03000509000000000000" pitchFamily="65" charset="-120"/>
              </a:rPr>
              <a:t>年</a:t>
            </a:r>
            <a:r>
              <a:rPr lang="zh-TW" altLang="en-US" sz="3200" b="1" dirty="0">
                <a:solidFill>
                  <a:srgbClr val="FF0000"/>
                </a:solidFill>
                <a:latin typeface="標楷體" panose="03000509000000000000" pitchFamily="65" charset="-120"/>
                <a:ea typeface="標楷體" panose="03000509000000000000" pitchFamily="65" charset="-120"/>
              </a:rPr>
              <a:t>第</a:t>
            </a:r>
            <a:r>
              <a:rPr lang="en-US" altLang="zh-TW" sz="3200" b="1" dirty="0">
                <a:solidFill>
                  <a:srgbClr val="FF0000"/>
                </a:solidFill>
                <a:latin typeface="標楷體" panose="03000509000000000000" pitchFamily="65" charset="-120"/>
                <a:ea typeface="標楷體" panose="03000509000000000000" pitchFamily="65" charset="-120"/>
              </a:rPr>
              <a:t>1</a:t>
            </a:r>
            <a:r>
              <a:rPr lang="zh-TW" altLang="en-US" sz="3200" b="1" dirty="0">
                <a:solidFill>
                  <a:srgbClr val="FF0000"/>
                </a:solidFill>
                <a:latin typeface="標楷體" panose="03000509000000000000" pitchFamily="65" charset="-120"/>
                <a:ea typeface="標楷體" panose="03000509000000000000" pitchFamily="65" charset="-120"/>
              </a:rPr>
              <a:t>志願</a:t>
            </a:r>
            <a:r>
              <a:rPr lang="zh-TW" altLang="zh-TW" sz="3200" b="1" dirty="0">
                <a:solidFill>
                  <a:srgbClr val="FF0000"/>
                </a:solidFill>
                <a:latin typeface="標楷體" panose="03000509000000000000" pitchFamily="65" charset="-120"/>
                <a:ea typeface="標楷體" panose="03000509000000000000" pitchFamily="65" charset="-120"/>
              </a:rPr>
              <a:t>錄取率</a:t>
            </a:r>
            <a:endParaRPr lang="en-US" altLang="zh-TW" sz="3200" b="1" dirty="0">
              <a:solidFill>
                <a:srgbClr val="FF0000"/>
              </a:solidFill>
              <a:latin typeface="標楷體" panose="03000509000000000000" pitchFamily="65" charset="-120"/>
              <a:ea typeface="標楷體" panose="03000509000000000000" pitchFamily="65" charset="-120"/>
            </a:endParaRPr>
          </a:p>
        </p:txBody>
      </p:sp>
      <p:sp>
        <p:nvSpPr>
          <p:cNvPr id="12" name="Shape 82"/>
          <p:cNvSpPr txBox="1">
            <a:spLocks/>
          </p:cNvSpPr>
          <p:nvPr/>
        </p:nvSpPr>
        <p:spPr bwMode="auto">
          <a:xfrm>
            <a:off x="2135560" y="5805264"/>
            <a:ext cx="8424936" cy="598292"/>
          </a:xfrm>
          <a:prstGeom prst="rect">
            <a:avLst/>
          </a:prstGeom>
          <a:noFill/>
          <a:ln w="9525">
            <a:noFill/>
            <a:miter lim="800000"/>
            <a:headEnd/>
            <a:tailEnd/>
          </a:ln>
        </p:spPr>
        <p:txBody>
          <a:bodyPr vert="horz" wrap="square" lIns="91425" tIns="45700" rIns="91425" bIns="457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itchFamily="18" charset="-120"/>
              </a:defRPr>
            </a:lvl5pPr>
            <a:lvl6pPr marL="457200" algn="ctr" rtl="0" eaLnBrk="0" fontAlgn="base" hangingPunct="0">
              <a:spcBef>
                <a:spcPct val="0"/>
              </a:spcBef>
              <a:spcAft>
                <a:spcPct val="0"/>
              </a:spcAft>
              <a:defRPr sz="4400">
                <a:solidFill>
                  <a:schemeClr val="tx1"/>
                </a:solidFill>
                <a:latin typeface="Calibri" pitchFamily="34" charset="0"/>
                <a:ea typeface="新細明體" pitchFamily="18" charset="-120"/>
              </a:defRPr>
            </a:lvl6pPr>
            <a:lvl7pPr marL="914400" algn="ctr" rtl="0" eaLnBrk="0" fontAlgn="base" hangingPunct="0">
              <a:spcBef>
                <a:spcPct val="0"/>
              </a:spcBef>
              <a:spcAft>
                <a:spcPct val="0"/>
              </a:spcAft>
              <a:defRPr sz="4400">
                <a:solidFill>
                  <a:schemeClr val="tx1"/>
                </a:solidFill>
                <a:latin typeface="Calibri" pitchFamily="34" charset="0"/>
                <a:ea typeface="新細明體" pitchFamily="18" charset="-120"/>
              </a:defRPr>
            </a:lvl7pPr>
            <a:lvl8pPr marL="1371600" algn="ctr" rtl="0" eaLnBrk="0" fontAlgn="base" hangingPunct="0">
              <a:spcBef>
                <a:spcPct val="0"/>
              </a:spcBef>
              <a:spcAft>
                <a:spcPct val="0"/>
              </a:spcAft>
              <a:defRPr sz="4400">
                <a:solidFill>
                  <a:schemeClr val="tx1"/>
                </a:solidFill>
                <a:latin typeface="Calibri" pitchFamily="34" charset="0"/>
                <a:ea typeface="新細明體" pitchFamily="18" charset="-120"/>
              </a:defRPr>
            </a:lvl8pPr>
            <a:lvl9pPr marL="1828800" algn="ctr" rtl="0" eaLnBrk="0" fontAlgn="base" hangingPunct="0">
              <a:spcBef>
                <a:spcPct val="0"/>
              </a:spcBef>
              <a:spcAft>
                <a:spcPct val="0"/>
              </a:spcAft>
              <a:defRPr sz="4400">
                <a:solidFill>
                  <a:schemeClr val="tx1"/>
                </a:solidFill>
                <a:latin typeface="Calibri" pitchFamily="34" charset="0"/>
                <a:ea typeface="新細明體" pitchFamily="18" charset="-120"/>
              </a:defRPr>
            </a:lvl9pPr>
          </a:lstStyle>
          <a:p>
            <a:pPr algn="l"/>
            <a:r>
              <a:rPr lang="zh-TW" altLang="zh-TW" sz="2400" dirty="0">
                <a:solidFill>
                  <a:srgbClr val="002060"/>
                </a:solidFill>
                <a:latin typeface="標楷體" panose="03000509000000000000" pitchFamily="65" charset="-120"/>
                <a:ea typeface="標楷體" panose="03000509000000000000" pitchFamily="65" charset="-120"/>
              </a:rPr>
              <a:t>註：</a:t>
            </a:r>
            <a:r>
              <a:rPr lang="en-US" altLang="zh-TW" sz="2400" dirty="0">
                <a:solidFill>
                  <a:srgbClr val="002060"/>
                </a:solidFill>
                <a:latin typeface="標楷體" panose="03000509000000000000" pitchFamily="65" charset="-120"/>
                <a:ea typeface="標楷體" panose="03000509000000000000" pitchFamily="65" charset="-120"/>
              </a:rPr>
              <a:t>108</a:t>
            </a:r>
            <a:r>
              <a:rPr lang="zh-TW" altLang="zh-TW" sz="2400" dirty="0">
                <a:solidFill>
                  <a:srgbClr val="002060"/>
                </a:solidFill>
                <a:latin typeface="標楷體" panose="03000509000000000000" pitchFamily="65" charset="-120"/>
                <a:ea typeface="標楷體" panose="03000509000000000000" pitchFamily="65" charset="-120"/>
              </a:rPr>
              <a:t>學年度當總積分完全相同時，需進行超額比序，</a:t>
            </a:r>
            <a:endParaRPr lang="en-US" altLang="zh-TW" sz="2400" dirty="0">
              <a:solidFill>
                <a:srgbClr val="002060"/>
              </a:solidFill>
              <a:latin typeface="標楷體" panose="03000509000000000000" pitchFamily="65" charset="-120"/>
              <a:ea typeface="標楷體" panose="03000509000000000000" pitchFamily="65" charset="-120"/>
            </a:endParaRPr>
          </a:p>
          <a:p>
            <a:pPr algn="l"/>
            <a:r>
              <a:rPr lang="zh-TW" altLang="en-US" sz="2400" dirty="0">
                <a:solidFill>
                  <a:srgbClr val="002060"/>
                </a:solidFill>
                <a:latin typeface="標楷體" panose="03000509000000000000" pitchFamily="65" charset="-120"/>
                <a:ea typeface="標楷體" panose="03000509000000000000" pitchFamily="65" charset="-120"/>
              </a:rPr>
              <a:t>    </a:t>
            </a:r>
            <a:r>
              <a:rPr lang="zh-TW" altLang="zh-TW" sz="2400" dirty="0">
                <a:solidFill>
                  <a:srgbClr val="002060"/>
                </a:solidFill>
                <a:latin typeface="標楷體" panose="03000509000000000000" pitchFamily="65" charset="-120"/>
                <a:ea typeface="標楷體" panose="03000509000000000000" pitchFamily="65" charset="-120"/>
              </a:rPr>
              <a:t>比序至「志願序積分」時，志願序積分高者將優先錄取。</a:t>
            </a:r>
          </a:p>
        </p:txBody>
      </p:sp>
      <p:graphicFrame>
        <p:nvGraphicFramePr>
          <p:cNvPr id="2" name="表格 1"/>
          <p:cNvGraphicFramePr>
            <a:graphicFrameLocks noGrp="1"/>
          </p:cNvGraphicFramePr>
          <p:nvPr>
            <p:extLst>
              <p:ext uri="{D42A27DB-BD31-4B8C-83A1-F6EECF244321}">
                <p14:modId xmlns:p14="http://schemas.microsoft.com/office/powerpoint/2010/main" val="3421065352"/>
              </p:ext>
            </p:extLst>
          </p:nvPr>
        </p:nvGraphicFramePr>
        <p:xfrm>
          <a:off x="551385" y="2277735"/>
          <a:ext cx="11269252" cy="2934324"/>
        </p:xfrm>
        <a:graphic>
          <a:graphicData uri="http://schemas.openxmlformats.org/drawingml/2006/table">
            <a:tbl>
              <a:tblPr firstRow="1" firstCol="1" bandRow="1">
                <a:tableStyleId>{5C22544A-7EE6-4342-B048-85BDC9FD1C3A}</a:tableStyleId>
              </a:tblPr>
              <a:tblGrid>
                <a:gridCol w="2064889">
                  <a:extLst>
                    <a:ext uri="{9D8B030D-6E8A-4147-A177-3AD203B41FA5}">
                      <a16:colId xmlns="" xmlns:a16="http://schemas.microsoft.com/office/drawing/2014/main" val="254185441"/>
                    </a:ext>
                  </a:extLst>
                </a:gridCol>
                <a:gridCol w="1314909">
                  <a:extLst>
                    <a:ext uri="{9D8B030D-6E8A-4147-A177-3AD203B41FA5}">
                      <a16:colId xmlns="" xmlns:a16="http://schemas.microsoft.com/office/drawing/2014/main" val="2597084344"/>
                    </a:ext>
                  </a:extLst>
                </a:gridCol>
                <a:gridCol w="1314909">
                  <a:extLst>
                    <a:ext uri="{9D8B030D-6E8A-4147-A177-3AD203B41FA5}">
                      <a16:colId xmlns="" xmlns:a16="http://schemas.microsoft.com/office/drawing/2014/main" val="96870148"/>
                    </a:ext>
                  </a:extLst>
                </a:gridCol>
                <a:gridCol w="1314909">
                  <a:extLst>
                    <a:ext uri="{9D8B030D-6E8A-4147-A177-3AD203B41FA5}">
                      <a16:colId xmlns="" xmlns:a16="http://schemas.microsoft.com/office/drawing/2014/main" val="2398919203"/>
                    </a:ext>
                  </a:extLst>
                </a:gridCol>
                <a:gridCol w="1314909">
                  <a:extLst>
                    <a:ext uri="{9D8B030D-6E8A-4147-A177-3AD203B41FA5}">
                      <a16:colId xmlns="" xmlns:a16="http://schemas.microsoft.com/office/drawing/2014/main" val="1283432225"/>
                    </a:ext>
                  </a:extLst>
                </a:gridCol>
                <a:gridCol w="1314909">
                  <a:extLst>
                    <a:ext uri="{9D8B030D-6E8A-4147-A177-3AD203B41FA5}">
                      <a16:colId xmlns="" xmlns:a16="http://schemas.microsoft.com/office/drawing/2014/main" val="3941859150"/>
                    </a:ext>
                  </a:extLst>
                </a:gridCol>
                <a:gridCol w="1314909">
                  <a:extLst>
                    <a:ext uri="{9D8B030D-6E8A-4147-A177-3AD203B41FA5}">
                      <a16:colId xmlns="" xmlns:a16="http://schemas.microsoft.com/office/drawing/2014/main" val="537544458"/>
                    </a:ext>
                  </a:extLst>
                </a:gridCol>
                <a:gridCol w="1314909">
                  <a:extLst>
                    <a:ext uri="{9D8B030D-6E8A-4147-A177-3AD203B41FA5}">
                      <a16:colId xmlns="" xmlns:a16="http://schemas.microsoft.com/office/drawing/2014/main" val="4294774966"/>
                    </a:ext>
                  </a:extLst>
                </a:gridCol>
              </a:tblGrid>
              <a:tr h="949811">
                <a:tc>
                  <a:txBody>
                    <a:bodyPr/>
                    <a:lstStyle/>
                    <a:p>
                      <a:pPr marL="304800" algn="ctr">
                        <a:lnSpc>
                          <a:spcPts val="2200"/>
                        </a:lnSpc>
                        <a:spcAft>
                          <a:spcPts val="0"/>
                        </a:spcAft>
                      </a:pPr>
                      <a:r>
                        <a:rPr lang="zh-TW" sz="2400" kern="100" dirty="0">
                          <a:effectLst/>
                        </a:rPr>
                        <a:t>學年度</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algn="ctr"/>
                      <a:r>
                        <a:rPr lang="en-US" altLang="zh-TW" sz="2400" dirty="0"/>
                        <a:t>112</a:t>
                      </a:r>
                      <a:endParaRPr lang="zh-TW" altLang="en-US" sz="2400" dirty="0"/>
                    </a:p>
                  </a:txBody>
                  <a:tcPr marL="68580" marR="68580" marT="0" marB="0" anchor="ctr"/>
                </a:tc>
                <a:tc>
                  <a:txBody>
                    <a:bodyPr/>
                    <a:lstStyle/>
                    <a:p>
                      <a:pPr algn="ctr"/>
                      <a:r>
                        <a:rPr lang="en-US" altLang="zh-TW" sz="2400" dirty="0"/>
                        <a:t>111</a:t>
                      </a:r>
                      <a:endParaRPr lang="zh-TW" altLang="en-US" sz="2400" dirty="0"/>
                    </a:p>
                  </a:txBody>
                  <a:tcPr marL="68580" marR="68580" marT="0" marB="0" anchor="ctr"/>
                </a:tc>
                <a:tc>
                  <a:txBody>
                    <a:bodyPr/>
                    <a:lstStyle/>
                    <a:p>
                      <a:pPr algn="ctr"/>
                      <a:r>
                        <a:rPr lang="en-US" altLang="zh-TW" sz="2400" dirty="0"/>
                        <a:t>110</a:t>
                      </a:r>
                      <a:endParaRPr lang="zh-TW" altLang="en-US" sz="2400" dirty="0"/>
                    </a:p>
                  </a:txBody>
                  <a:tcPr marL="68580" marR="68580" marT="0" marB="0" anchor="ctr"/>
                </a:tc>
                <a:tc>
                  <a:txBody>
                    <a:bodyPr/>
                    <a:lstStyle/>
                    <a:p>
                      <a:pPr marL="304800" algn="ctr">
                        <a:lnSpc>
                          <a:spcPts val="2200"/>
                        </a:lnSpc>
                        <a:spcAft>
                          <a:spcPts val="0"/>
                        </a:spcAft>
                      </a:pPr>
                      <a:r>
                        <a:rPr lang="en-US" alt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rPr>
                        <a:t>109</a:t>
                      </a:r>
                      <a:endParaRPr lang="zh-TW" sz="2400" kern="100" dirty="0">
                        <a:solidFill>
                          <a:srgbClr val="FFFFFF"/>
                        </a:solidFill>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108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107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ctr">
                        <a:lnSpc>
                          <a:spcPts val="2200"/>
                        </a:lnSpc>
                        <a:spcAft>
                          <a:spcPts val="0"/>
                        </a:spcAft>
                      </a:pPr>
                      <a:r>
                        <a:rPr lang="en-US" sz="2400" kern="100" dirty="0">
                          <a:effectLst/>
                        </a:rPr>
                        <a:t>106 </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314354298"/>
                  </a:ext>
                </a:extLst>
              </a:tr>
              <a:tr h="1984513">
                <a:tc>
                  <a:txBody>
                    <a:bodyPr/>
                    <a:lstStyle/>
                    <a:p>
                      <a:pPr marL="304800" algn="ctr">
                        <a:lnSpc>
                          <a:spcPts val="2200"/>
                        </a:lnSpc>
                        <a:spcAft>
                          <a:spcPts val="0"/>
                        </a:spcAft>
                      </a:pPr>
                      <a:r>
                        <a:rPr lang="zh-TW" altLang="en-US" sz="2400" kern="100" spc="-150" dirty="0">
                          <a:effectLst/>
                        </a:rPr>
                        <a:t>第</a:t>
                      </a:r>
                      <a:r>
                        <a:rPr lang="en-US" altLang="zh-TW" sz="2400" kern="100" spc="-150" dirty="0">
                          <a:effectLst/>
                        </a:rPr>
                        <a:t>1</a:t>
                      </a:r>
                      <a:r>
                        <a:rPr lang="zh-TW" sz="2400" kern="100" spc="-150" dirty="0">
                          <a:effectLst/>
                        </a:rPr>
                        <a:t>志願</a:t>
                      </a:r>
                      <a:endParaRPr lang="en-US" altLang="zh-TW" sz="2400" kern="100" spc="-150" dirty="0">
                        <a:effectLst/>
                      </a:endParaRPr>
                    </a:p>
                    <a:p>
                      <a:pPr marL="304800" algn="ctr">
                        <a:lnSpc>
                          <a:spcPts val="2200"/>
                        </a:lnSpc>
                        <a:spcAft>
                          <a:spcPts val="0"/>
                        </a:spcAft>
                      </a:pPr>
                      <a:r>
                        <a:rPr lang="zh-TW" sz="2400" kern="100" spc="-150" dirty="0">
                          <a:effectLst/>
                        </a:rPr>
                        <a:t>錄取率</a:t>
                      </a:r>
                      <a:endParaRPr lang="zh-TW" sz="24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48.32%</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55.23%</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defTabSz="914400" rtl="0" eaLnBrk="1" latinLnBrk="0" hangingPunct="1">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57.39%</a:t>
                      </a:r>
                      <a:endParaRPr lang="zh-TW" altLang="en-US"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alt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59.64%</a:t>
                      </a:r>
                      <a:endParaRPr lang="zh-TW" sz="2200" b="1" kern="100"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59.21%</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74.34%</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tc>
                  <a:txBody>
                    <a:bodyPr/>
                    <a:lstStyle/>
                    <a:p>
                      <a:pPr marL="304800" algn="l">
                        <a:lnSpc>
                          <a:spcPts val="2200"/>
                        </a:lnSpc>
                        <a:spcAft>
                          <a:spcPts val="0"/>
                        </a:spcAft>
                      </a:pPr>
                      <a:r>
                        <a:rPr lang="en-US" sz="2200" b="1" kern="100" dirty="0">
                          <a:solidFill>
                            <a:srgbClr val="FF0000"/>
                          </a:solidFill>
                          <a:effectLst/>
                          <a:latin typeface="標楷體" panose="03000509000000000000" pitchFamily="65" charset="-120"/>
                          <a:ea typeface="新細明體" panose="02020500000000000000" pitchFamily="18" charset="-120"/>
                          <a:cs typeface="Times New Roman" panose="02020603050405020304" pitchFamily="18" charset="0"/>
                        </a:rPr>
                        <a:t>73.76%</a:t>
                      </a:r>
                      <a:endParaRPr lang="zh-TW" sz="2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68580" marR="68580" marT="0" marB="0" anchor="ctr"/>
                </a:tc>
                <a:extLst>
                  <a:ext uri="{0D108BD9-81ED-4DB2-BD59-A6C34878D82A}">
                    <a16:rowId xmlns="" xmlns:a16="http://schemas.microsoft.com/office/drawing/2014/main" val="1865076855"/>
                  </a:ext>
                </a:extLst>
              </a:tr>
            </a:tbl>
          </a:graphicData>
        </a:graphic>
      </p:graphicFrame>
      <p:sp>
        <p:nvSpPr>
          <p:cNvPr id="8" name="Shape 84"/>
          <p:cNvSpPr>
            <a:spLocks noChangeArrowheads="1"/>
          </p:cNvSpPr>
          <p:nvPr/>
        </p:nvSpPr>
        <p:spPr bwMode="auto">
          <a:xfrm>
            <a:off x="2639616" y="2228159"/>
            <a:ext cx="1296144" cy="3033475"/>
          </a:xfrm>
          <a:prstGeom prst="rect">
            <a:avLst/>
          </a:prstGeom>
          <a:noFill/>
          <a:ln w="57150">
            <a:solidFill>
              <a:srgbClr val="FF0000"/>
            </a:solidFill>
            <a:miter lim="800000"/>
            <a:headEnd/>
            <a:tailEnd/>
          </a:ln>
        </p:spPr>
        <p:txBody>
          <a:bodyPr lIns="91425" tIns="45700" rIns="91425" bIns="45700" anchor="ctr"/>
          <a:lstStyle/>
          <a:p>
            <a:pPr eaLnBrk="1" hangingPunct="1"/>
            <a:endParaRPr kumimoji="0" lang="zh-TW" altLang="en-US" sz="1800">
              <a:solidFill>
                <a:srgbClr val="000000"/>
              </a:solidFill>
              <a:latin typeface="Arial" pitchFamily="34" charset="0"/>
              <a:cs typeface="Arial" pitchFamily="34" charset="0"/>
              <a:sym typeface="Arial" pitchFamily="34" charset="0"/>
            </a:endParaRPr>
          </a:p>
        </p:txBody>
      </p:sp>
    </p:spTree>
    <p:extLst>
      <p:ext uri="{BB962C8B-B14F-4D97-AF65-F5344CB8AC3E}">
        <p14:creationId xmlns:p14="http://schemas.microsoft.com/office/powerpoint/2010/main" val="2422637719"/>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113</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10</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5</a:t>
            </a:r>
            <a:r>
              <a:rPr kumimoji="0" lang="zh-TW" altLang="en-US" sz="1400" b="1">
                <a:solidFill>
                  <a:srgbClr val="000000"/>
                </a:solidFill>
                <a:latin typeface="標楷體" panose="03000509000000000000" pitchFamily="65" charset="-120"/>
                <a:ea typeface="標楷體" panose="03000509000000000000" pitchFamily="65" charset="-120"/>
              </a:rPr>
              <a:t>月底</a:t>
            </a:r>
            <a:r>
              <a:rPr kumimoji="0" lang="en-US" altLang="zh-TW" sz="1400" b="1">
                <a:solidFill>
                  <a:srgbClr val="000000"/>
                </a:solidFill>
                <a:latin typeface="標楷體" panose="03000509000000000000" pitchFamily="65" charset="-120"/>
                <a:ea typeface="標楷體" panose="03000509000000000000" pitchFamily="65" charset="-120"/>
              </a:rPr>
              <a:t>~6</a:t>
            </a:r>
            <a:r>
              <a:rPr kumimoji="0" lang="zh-TW" altLang="en-US" sz="14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6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20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688" name="Line 86">
            <a:extLst>
              <a:ext uri="{FF2B5EF4-FFF2-40B4-BE49-F238E27FC236}">
                <a16:creationId xmlns=""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89" name="Line 87">
            <a:extLst>
              <a:ext uri="{FF2B5EF4-FFF2-40B4-BE49-F238E27FC236}">
                <a16:creationId xmlns=""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0" name="AutoShape 10">
            <a:extLst>
              <a:ext uri="{FF2B5EF4-FFF2-40B4-BE49-F238E27FC236}">
                <a16:creationId xmlns=""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8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400" b="1">
                <a:solidFill>
                  <a:srgbClr val="000000"/>
                </a:solidFill>
                <a:latin typeface="標楷體" panose="03000509000000000000" pitchFamily="65" charset="-120"/>
                <a:ea typeface="標楷體" panose="03000509000000000000" pitchFamily="65" charset="-120"/>
              </a:rPr>
              <a:t>高中、高職免試入學</a:t>
            </a:r>
            <a:endParaRPr kumimoji="0" lang="en-US" altLang="zh-TW" sz="1400" b="1">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400" b="1">
                <a:solidFill>
                  <a:srgbClr val="000000"/>
                </a:solidFill>
                <a:latin typeface="標楷體" panose="03000509000000000000" pitchFamily="65" charset="-120"/>
                <a:ea typeface="標楷體" panose="03000509000000000000" pitchFamily="65" charset="-120"/>
              </a:rPr>
              <a:t>(</a:t>
            </a:r>
            <a:r>
              <a:rPr kumimoji="0" lang="zh-TW" altLang="en-US" sz="1400" b="1">
                <a:solidFill>
                  <a:srgbClr val="000000"/>
                </a:solidFill>
                <a:latin typeface="標楷體" panose="03000509000000000000" pitchFamily="65" charset="-120"/>
                <a:ea typeface="標楷體" panose="03000509000000000000" pitchFamily="65" charset="-120"/>
              </a:rPr>
              <a:t>先</a:t>
            </a:r>
            <a:r>
              <a:rPr kumimoji="0" lang="zh-TW" altLang="en-US" sz="1400" b="1">
                <a:solidFill>
                  <a:srgbClr val="FF0000"/>
                </a:solidFill>
                <a:latin typeface="標楷體" panose="03000509000000000000" pitchFamily="65" charset="-120"/>
                <a:ea typeface="標楷體" panose="03000509000000000000" pitchFamily="65" charset="-120"/>
              </a:rPr>
              <a:t>技優生</a:t>
            </a:r>
            <a:r>
              <a:rPr kumimoji="0" lang="zh-TW" altLang="en-US" sz="1400" b="1">
                <a:solidFill>
                  <a:srgbClr val="000000"/>
                </a:solidFill>
                <a:latin typeface="標楷體" panose="03000509000000000000" pitchFamily="65" charset="-120"/>
                <a:ea typeface="標楷體" panose="03000509000000000000" pitchFamily="65" charset="-120"/>
              </a:rPr>
              <a:t>甄審、再</a:t>
            </a:r>
            <a:r>
              <a:rPr kumimoji="0" lang="zh-TW" altLang="en-US" sz="1400" b="1">
                <a:solidFill>
                  <a:srgbClr val="FF0000"/>
                </a:solidFill>
                <a:latin typeface="標楷體" panose="03000509000000000000" pitchFamily="65" charset="-120"/>
                <a:ea typeface="標楷體" panose="03000509000000000000" pitchFamily="65" charset="-120"/>
              </a:rPr>
              <a:t>一般生</a:t>
            </a:r>
            <a:r>
              <a:rPr kumimoji="0" lang="zh-TW" altLang="en-US" sz="1400" b="1">
                <a:solidFill>
                  <a:srgbClr val="000000"/>
                </a:solidFill>
                <a:latin typeface="標楷體" panose="03000509000000000000" pitchFamily="65" charset="-120"/>
                <a:ea typeface="標楷體" panose="03000509000000000000" pitchFamily="65" charset="-120"/>
              </a:rPr>
              <a:t>免試入學</a:t>
            </a:r>
            <a:r>
              <a:rPr kumimoji="0" lang="en-US" altLang="zh-TW" sz="1400" b="1">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800" b="1">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200" b="1">
                <a:solidFill>
                  <a:srgbClr val="000000"/>
                </a:solidFill>
                <a:latin typeface="標楷體" panose="03000509000000000000" pitchFamily="65" charset="-120"/>
                <a:ea typeface="標楷體" panose="03000509000000000000" pitchFamily="65" charset="-120"/>
              </a:rPr>
              <a:t>(</a:t>
            </a:r>
            <a:r>
              <a:rPr kumimoji="0" lang="zh-TW" altLang="en-US" sz="12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報名一所學校</a:t>
            </a:r>
            <a:r>
              <a:rPr kumimoji="0" lang="en-US" altLang="zh-TW" sz="12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a:p>
        </p:txBody>
      </p:sp>
      <p:sp>
        <p:nvSpPr>
          <p:cNvPr id="71697" name="Rectangle 35">
            <a:extLst>
              <a:ext uri="{FF2B5EF4-FFF2-40B4-BE49-F238E27FC236}">
                <a16:creationId xmlns=""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698" name="Rectangle 91">
            <a:extLst>
              <a:ext uri="{FF2B5EF4-FFF2-40B4-BE49-F238E27FC236}">
                <a16:creationId xmlns=""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 </a:t>
            </a:r>
            <a:r>
              <a:rPr kumimoji="0" lang="zh-TW" altLang="en-US" sz="14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00" name="AutoShape 20">
            <a:extLst>
              <a:ext uri="{FF2B5EF4-FFF2-40B4-BE49-F238E27FC236}">
                <a16:creationId xmlns=""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2" name="Line 102">
            <a:extLst>
              <a:ext uri="{FF2B5EF4-FFF2-40B4-BE49-F238E27FC236}">
                <a16:creationId xmlns=""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3" name="Line 103">
            <a:extLst>
              <a:ext uri="{FF2B5EF4-FFF2-40B4-BE49-F238E27FC236}">
                <a16:creationId xmlns=""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4" name="Line 104">
            <a:extLst>
              <a:ext uri="{FF2B5EF4-FFF2-40B4-BE49-F238E27FC236}">
                <a16:creationId xmlns=""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5" name="Line 105">
            <a:extLst>
              <a:ext uri="{FF2B5EF4-FFF2-40B4-BE49-F238E27FC236}">
                <a16:creationId xmlns=""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6" name="Line 106">
            <a:extLst>
              <a:ext uri="{FF2B5EF4-FFF2-40B4-BE49-F238E27FC236}">
                <a16:creationId xmlns=""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7" name="Line 107">
            <a:extLst>
              <a:ext uri="{FF2B5EF4-FFF2-40B4-BE49-F238E27FC236}">
                <a16:creationId xmlns=""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8" name="Line 108">
            <a:extLst>
              <a:ext uri="{FF2B5EF4-FFF2-40B4-BE49-F238E27FC236}">
                <a16:creationId xmlns=""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9" name="Line 109">
            <a:extLst>
              <a:ext uri="{FF2B5EF4-FFF2-40B4-BE49-F238E27FC236}">
                <a16:creationId xmlns=""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0" name="Line 110">
            <a:extLst>
              <a:ext uri="{FF2B5EF4-FFF2-40B4-BE49-F238E27FC236}">
                <a16:creationId xmlns=""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1" name="Line 111">
            <a:extLst>
              <a:ext uri="{FF2B5EF4-FFF2-40B4-BE49-F238E27FC236}">
                <a16:creationId xmlns=""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2" name="Line 112">
            <a:extLst>
              <a:ext uri="{FF2B5EF4-FFF2-40B4-BE49-F238E27FC236}">
                <a16:creationId xmlns=""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3" name="Line 113">
            <a:extLst>
              <a:ext uri="{FF2B5EF4-FFF2-40B4-BE49-F238E27FC236}">
                <a16:creationId xmlns=""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4" name="Line 114">
            <a:extLst>
              <a:ext uri="{FF2B5EF4-FFF2-40B4-BE49-F238E27FC236}">
                <a16:creationId xmlns=""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5" name="AutoShape 74">
            <a:extLst>
              <a:ext uri="{FF2B5EF4-FFF2-40B4-BE49-F238E27FC236}">
                <a16:creationId xmlns=""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a:t>
            </a:r>
            <a:r>
              <a:rPr kumimoji="0" lang="zh-TW" altLang="en-US" sz="14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8" name="Rectangle 70">
            <a:extLst>
              <a:ext uri="{FF2B5EF4-FFF2-40B4-BE49-F238E27FC236}">
                <a16:creationId xmlns="" xmlns:a16="http://schemas.microsoft.com/office/drawing/2014/main" id="{93A81256-6ED1-400B-9F38-0372BD0CEE5A}"/>
              </a:ext>
            </a:extLst>
          </p:cNvPr>
          <p:cNvSpPr>
            <a:spLocks noChangeArrowheads="1"/>
          </p:cNvSpPr>
          <p:nvPr/>
        </p:nvSpPr>
        <p:spPr bwMode="auto">
          <a:xfrm>
            <a:off x="9399588" y="2308225"/>
            <a:ext cx="1109662" cy="401638"/>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術科測驗</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19" name="Line 130">
            <a:extLst>
              <a:ext uri="{FF2B5EF4-FFF2-40B4-BE49-F238E27FC236}">
                <a16:creationId xmlns=""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0" name="Line 142">
            <a:extLst>
              <a:ext uri="{FF2B5EF4-FFF2-40B4-BE49-F238E27FC236}">
                <a16:creationId xmlns=""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1" name="Rectangle 35">
            <a:extLst>
              <a:ext uri="{FF2B5EF4-FFF2-40B4-BE49-F238E27FC236}">
                <a16:creationId xmlns=""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22" name="Line 149">
            <a:extLst>
              <a:ext uri="{FF2B5EF4-FFF2-40B4-BE49-F238E27FC236}">
                <a16:creationId xmlns=""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3" name="AutoShape 6">
            <a:extLst>
              <a:ext uri="{FF2B5EF4-FFF2-40B4-BE49-F238E27FC236}">
                <a16:creationId xmlns=""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20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2000" b="1" dirty="0">
                <a:solidFill>
                  <a:srgbClr val="000099"/>
                </a:solidFill>
                <a:latin typeface="標楷體" panose="03000509000000000000" pitchFamily="65" charset="-120"/>
                <a:ea typeface="標楷體" panose="03000509000000000000" pitchFamily="65" charset="-120"/>
              </a:rPr>
              <a:t>（</a:t>
            </a:r>
            <a:r>
              <a:rPr kumimoji="0" lang="en-US" altLang="zh-TW" sz="2000" b="1" dirty="0">
                <a:solidFill>
                  <a:srgbClr val="000099"/>
                </a:solidFill>
                <a:latin typeface="標楷體" panose="03000509000000000000" pitchFamily="65" charset="-120"/>
                <a:ea typeface="標楷體" panose="03000509000000000000" pitchFamily="65" charset="-120"/>
              </a:rPr>
              <a:t>5/18-5/19</a:t>
            </a:r>
            <a:r>
              <a:rPr kumimoji="0" lang="zh-TW" altLang="en-US" sz="20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5" name="AutoShape 85">
            <a:extLst>
              <a:ext uri="{FF2B5EF4-FFF2-40B4-BE49-F238E27FC236}">
                <a16:creationId xmlns="" xmlns:a16="http://schemas.microsoft.com/office/drawing/2014/main" id="{5E0F6B34-1EA9-493E-94C1-D4AE2BC661B5}"/>
              </a:ext>
            </a:extLst>
          </p:cNvPr>
          <p:cNvSpPr>
            <a:spLocks noChangeArrowheads="1"/>
          </p:cNvSpPr>
          <p:nvPr/>
        </p:nvSpPr>
        <p:spPr bwMode="auto">
          <a:xfrm>
            <a:off x="9383714" y="2800350"/>
            <a:ext cx="1176337" cy="401638"/>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身心障礙學生就學輔導</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26" name="Line 156">
            <a:extLst>
              <a:ext uri="{FF2B5EF4-FFF2-40B4-BE49-F238E27FC236}">
                <a16:creationId xmlns=""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7" name="Text Box 82">
            <a:extLst>
              <a:ext uri="{FF2B5EF4-FFF2-40B4-BE49-F238E27FC236}">
                <a16:creationId xmlns="" xmlns:a16="http://schemas.microsoft.com/office/drawing/2014/main" id="{FAB7FA62-E974-4073-AC80-2D97A1164ACB}"/>
              </a:ext>
            </a:extLst>
          </p:cNvPr>
          <p:cNvSpPr txBox="1">
            <a:spLocks noChangeArrowheads="1"/>
          </p:cNvSpPr>
          <p:nvPr/>
        </p:nvSpPr>
        <p:spPr bwMode="auto">
          <a:xfrm>
            <a:off x="9156700" y="1760538"/>
            <a:ext cx="1511300" cy="341312"/>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6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 xmlns:a16="http://schemas.microsoft.com/office/drawing/2014/main" id="{FB5E8D8B-155A-4BE5-8329-0336C1CA8F9A}"/>
              </a:ext>
            </a:extLst>
          </p:cNvPr>
          <p:cNvSpPr>
            <a:spLocks noChangeArrowheads="1"/>
          </p:cNvSpPr>
          <p:nvPr/>
        </p:nvSpPr>
        <p:spPr bwMode="auto">
          <a:xfrm>
            <a:off x="9625014" y="3273425"/>
            <a:ext cx="1042987" cy="1727200"/>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33" name="Rectangle 35">
            <a:extLst>
              <a:ext uri="{FF2B5EF4-FFF2-40B4-BE49-F238E27FC236}">
                <a16:creationId xmlns=""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734" name="Text Box 64">
            <a:extLst>
              <a:ext uri="{FF2B5EF4-FFF2-40B4-BE49-F238E27FC236}">
                <a16:creationId xmlns=""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7</a:t>
            </a:r>
            <a:r>
              <a:rPr kumimoji="0" lang="zh-TW" altLang="en-US" sz="14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 xmlns:a16="http://schemas.microsoft.com/office/drawing/2014/main" id="{7C79BB86-382D-4A08-AF94-46A69ADC185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13</a:t>
            </a:fld>
            <a:endParaRPr lang="en-US" altLang="zh-TW"/>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2696" t="5246" r="1945" b="1789"/>
          <a:stretch/>
        </p:blipFill>
        <p:spPr bwMode="auto">
          <a:xfrm>
            <a:off x="263352" y="1258784"/>
            <a:ext cx="11740738" cy="4928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10467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14</a:t>
            </a:fld>
            <a:endParaRPr lang="en-US" altLang="zh-TW"/>
          </a:p>
        </p:txBody>
      </p:sp>
      <p:pic>
        <p:nvPicPr>
          <p:cNvPr id="2050"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91344" y="2132856"/>
            <a:ext cx="11843462" cy="3471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96179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投影片編號版面配置區 1">
            <a:extLst>
              <a:ext uri="{FF2B5EF4-FFF2-40B4-BE49-F238E27FC236}">
                <a16:creationId xmlns="" xmlns:a16="http://schemas.microsoft.com/office/drawing/2014/main" id="{D1DC5732-2E85-46C2-8D47-A717385949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FC5DECA6-7E8B-45D4-A7EE-A014F58832FC}" type="slidenum">
              <a:rPr lang="en-US" altLang="zh-TW" sz="1200">
                <a:solidFill>
                  <a:srgbClr val="0C3226"/>
                </a:solidFill>
              </a:rPr>
              <a:pPr>
                <a:spcBef>
                  <a:spcPct val="0"/>
                </a:spcBef>
                <a:buFontTx/>
                <a:buNone/>
              </a:pPr>
              <a:t>15</a:t>
            </a:fld>
            <a:endParaRPr lang="en-US" altLang="zh-TW" sz="1200">
              <a:solidFill>
                <a:srgbClr val="0C3226"/>
              </a:solidFill>
            </a:endParaRPr>
          </a:p>
        </p:txBody>
      </p:sp>
      <p:sp>
        <p:nvSpPr>
          <p:cNvPr id="7" name="矩形 6">
            <a:extLst>
              <a:ext uri="{FF2B5EF4-FFF2-40B4-BE49-F238E27FC236}">
                <a16:creationId xmlns="" xmlns:a16="http://schemas.microsoft.com/office/drawing/2014/main" id="{520A243E-EAD1-4BE6-94FD-6D81AAE57C93}"/>
              </a:ext>
            </a:extLst>
          </p:cNvPr>
          <p:cNvSpPr/>
          <p:nvPr/>
        </p:nvSpPr>
        <p:spPr>
          <a:xfrm>
            <a:off x="1703389" y="5415923"/>
            <a:ext cx="9217147" cy="12605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solidFill>
                <a:prstClr val="white"/>
              </a:solidFill>
            </a:endParaRPr>
          </a:p>
        </p:txBody>
      </p:sp>
      <p:pic>
        <p:nvPicPr>
          <p:cNvPr id="2050" name="Picture 2" descr="113國中教育會考 國文、社會、自然等級加標示與答對題數對照表"/>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88950" y="1488629"/>
            <a:ext cx="9231586" cy="537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7645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16</a:t>
            </a:fld>
            <a:endParaRPr lang="en-US" altLang="zh-TW"/>
          </a:p>
        </p:txBody>
      </p:sp>
      <p:sp>
        <p:nvSpPr>
          <p:cNvPr id="3" name="文字方塊 2"/>
          <p:cNvSpPr txBox="1"/>
          <p:nvPr/>
        </p:nvSpPr>
        <p:spPr>
          <a:xfrm>
            <a:off x="1991544" y="1484784"/>
            <a:ext cx="9433048" cy="646331"/>
          </a:xfrm>
          <a:prstGeom prst="rect">
            <a:avLst/>
          </a:prstGeom>
          <a:noFill/>
        </p:spPr>
        <p:txBody>
          <a:bodyPr wrap="square" rtlCol="0">
            <a:spAutoFit/>
          </a:bodyPr>
          <a:lstStyle/>
          <a:p>
            <a:r>
              <a:rPr lang="en-US" altLang="zh-TW" sz="3600" b="1" dirty="0">
                <a:solidFill>
                  <a:srgbClr val="FF0000"/>
                </a:solidFill>
                <a:latin typeface="標楷體" panose="03000509000000000000" pitchFamily="65" charset="-120"/>
                <a:ea typeface="標楷體" panose="03000509000000000000" pitchFamily="65" charset="-120"/>
              </a:rPr>
              <a:t>113</a:t>
            </a:r>
            <a:r>
              <a:rPr lang="zh-TW" altLang="en-US" sz="3600" b="1" dirty="0">
                <a:solidFill>
                  <a:srgbClr val="FF0000"/>
                </a:solidFill>
                <a:latin typeface="標楷體" panose="03000509000000000000" pitchFamily="65" charset="-120"/>
                <a:ea typeface="標楷體" panose="03000509000000000000" pitchFamily="65" charset="-120"/>
              </a:rPr>
              <a:t>年國中會考等級加標示與容錯題數</a:t>
            </a:r>
            <a:r>
              <a:rPr lang="zh-TW" altLang="en-US" sz="3600" b="1" dirty="0" smtClean="0">
                <a:solidFill>
                  <a:srgbClr val="FF0000"/>
                </a:solidFill>
                <a:latin typeface="標楷體" panose="03000509000000000000" pitchFamily="65" charset="-120"/>
                <a:ea typeface="標楷體" panose="03000509000000000000" pitchFamily="65" charset="-120"/>
              </a:rPr>
              <a:t>表</a:t>
            </a:r>
            <a:endParaRPr lang="zh-TW" altLang="en-US" sz="3600" b="1" dirty="0">
              <a:solidFill>
                <a:srgbClr val="FF0000"/>
              </a:solidFill>
              <a:latin typeface="標楷體" panose="03000509000000000000" pitchFamily="65" charset="-120"/>
              <a:ea typeface="標楷體" panose="03000509000000000000" pitchFamily="65" charset="-120"/>
            </a:endParaRPr>
          </a:p>
        </p:txBody>
      </p:sp>
      <p:pic>
        <p:nvPicPr>
          <p:cNvPr id="4" name="圖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911925" y="2109909"/>
            <a:ext cx="8223870" cy="4748091"/>
          </a:xfrm>
          <a:prstGeom prst="rect">
            <a:avLst/>
          </a:prstGeom>
        </p:spPr>
      </p:pic>
    </p:spTree>
    <p:extLst>
      <p:ext uri="{BB962C8B-B14F-4D97-AF65-F5344CB8AC3E}">
        <p14:creationId xmlns:p14="http://schemas.microsoft.com/office/powerpoint/2010/main" val="13261537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17</a:t>
            </a:fld>
            <a:endParaRPr lang="en-US" altLang="zh-TW"/>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5400" y="10222"/>
            <a:ext cx="10817349" cy="6847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802963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18</a:t>
            </a:fld>
            <a:endParaRPr lang="en-US" altLang="zh-TW"/>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7409" y="13641"/>
            <a:ext cx="10678468" cy="6844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4770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19</a:t>
            </a:fld>
            <a:endParaRPr lang="en-US" altLang="zh-TW"/>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7328" y="1628799"/>
            <a:ext cx="12153296" cy="3312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2016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20</a:t>
            </a:fld>
            <a:endParaRPr lang="en-US" altLang="zh-TW"/>
          </a:p>
        </p:txBody>
      </p:sp>
      <p:pic>
        <p:nvPicPr>
          <p:cNvPr id="3" name="圖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415480" y="0"/>
            <a:ext cx="9549582" cy="6858000"/>
          </a:xfrm>
          <a:prstGeom prst="rect">
            <a:avLst/>
          </a:prstGeom>
        </p:spPr>
      </p:pic>
    </p:spTree>
    <p:extLst>
      <p:ext uri="{BB962C8B-B14F-4D97-AF65-F5344CB8AC3E}">
        <p14:creationId xmlns:p14="http://schemas.microsoft.com/office/powerpoint/2010/main" val="1522993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21</a:t>
            </a:fld>
            <a:endParaRPr lang="en-US" altLang="zh-TW"/>
          </a:p>
        </p:txBody>
      </p:sp>
      <p:pic>
        <p:nvPicPr>
          <p:cNvPr id="614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631505" y="26123"/>
            <a:ext cx="8835594" cy="68318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4371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22</a:t>
            </a:fld>
            <a:endParaRPr lang="en-US" altLang="zh-TW"/>
          </a:p>
        </p:txBody>
      </p:sp>
      <p:pic>
        <p:nvPicPr>
          <p:cNvPr id="3" name="圖片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27448" y="1772816"/>
            <a:ext cx="10036245" cy="4248472"/>
          </a:xfrm>
          <a:prstGeom prst="rect">
            <a:avLst/>
          </a:prstGeom>
        </p:spPr>
      </p:pic>
    </p:spTree>
    <p:extLst>
      <p:ext uri="{BB962C8B-B14F-4D97-AF65-F5344CB8AC3E}">
        <p14:creationId xmlns:p14="http://schemas.microsoft.com/office/powerpoint/2010/main" val="1466693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23</a:t>
            </a:fld>
            <a:endParaRPr lang="en-US" altLang="zh-TW"/>
          </a:p>
        </p:txBody>
      </p:sp>
      <p:graphicFrame>
        <p:nvGraphicFramePr>
          <p:cNvPr id="3" name="表格 2"/>
          <p:cNvGraphicFramePr>
            <a:graphicFrameLocks noGrp="1"/>
          </p:cNvGraphicFramePr>
          <p:nvPr>
            <p:extLst>
              <p:ext uri="{D42A27DB-BD31-4B8C-83A1-F6EECF244321}">
                <p14:modId xmlns:p14="http://schemas.microsoft.com/office/powerpoint/2010/main" val="2924808346"/>
              </p:ext>
            </p:extLst>
          </p:nvPr>
        </p:nvGraphicFramePr>
        <p:xfrm>
          <a:off x="767408" y="47625"/>
          <a:ext cx="11233248" cy="6693739"/>
        </p:xfrm>
        <a:graphic>
          <a:graphicData uri="http://schemas.openxmlformats.org/drawingml/2006/table">
            <a:tbl>
              <a:tblPr>
                <a:tableStyleId>{5C22544A-7EE6-4342-B048-85BDC9FD1C3A}</a:tableStyleId>
              </a:tblPr>
              <a:tblGrid>
                <a:gridCol w="1080120"/>
                <a:gridCol w="1296144"/>
                <a:gridCol w="1080120"/>
                <a:gridCol w="1224136"/>
                <a:gridCol w="1008112"/>
                <a:gridCol w="1042788"/>
                <a:gridCol w="1189460"/>
                <a:gridCol w="936104"/>
                <a:gridCol w="1224136"/>
                <a:gridCol w="1152128"/>
              </a:tblGrid>
              <a:tr h="460503">
                <a:tc gridSpan="10">
                  <a:txBody>
                    <a:bodyPr/>
                    <a:lstStyle/>
                    <a:p>
                      <a:pPr algn="ctr" fontAlgn="t"/>
                      <a:r>
                        <a:rPr lang="en-US" altLang="zh-TW" sz="2400" b="1" u="none" strike="noStrike">
                          <a:effectLst/>
                        </a:rPr>
                        <a:t>113</a:t>
                      </a:r>
                      <a:r>
                        <a:rPr lang="zh-TW" altLang="en-US" sz="2400" b="1" u="none" strike="noStrike">
                          <a:effectLst/>
                        </a:rPr>
                        <a:t>年國中教育會考統計資料</a:t>
                      </a:r>
                      <a:r>
                        <a:rPr lang="en-US" altLang="zh-TW" sz="2400" b="1" u="none" strike="noStrike">
                          <a:effectLst/>
                        </a:rPr>
                        <a:t>(</a:t>
                      </a:r>
                      <a:r>
                        <a:rPr lang="zh-TW" altLang="en-US" sz="2400" b="1" u="none" strike="noStrike">
                          <a:effectLst/>
                        </a:rPr>
                        <a:t>對比</a:t>
                      </a:r>
                      <a:r>
                        <a:rPr lang="en-US" altLang="zh-TW" sz="2400" b="1" u="none" strike="noStrike">
                          <a:effectLst/>
                        </a:rPr>
                        <a:t>112</a:t>
                      </a:r>
                      <a:r>
                        <a:rPr lang="zh-TW" altLang="en-US" sz="2400" b="1" u="none" strike="noStrike">
                          <a:effectLst/>
                        </a:rPr>
                        <a:t>年</a:t>
                      </a:r>
                      <a:r>
                        <a:rPr lang="en-US" altLang="zh-TW" sz="2400" b="1" u="none" strike="noStrike">
                          <a:effectLst/>
                        </a:rPr>
                        <a:t>)</a:t>
                      </a:r>
                      <a:endParaRPr lang="en-US" altLang="zh-TW" sz="24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r h="279591">
                <a:tc rowSpan="2">
                  <a:txBody>
                    <a:bodyPr/>
                    <a:lstStyle/>
                    <a:p>
                      <a:pPr algn="ctr" fontAlgn="ctr"/>
                      <a:r>
                        <a:rPr lang="zh-TW" altLang="en-US" sz="1600" b="1" u="none" strike="noStrike">
                          <a:effectLst/>
                        </a:rPr>
                        <a:t>總分</a:t>
                      </a:r>
                      <a:endParaRPr lang="zh-TW" altLang="en-US" sz="1600" b="1" i="0" u="none" strike="noStrike">
                        <a:solidFill>
                          <a:srgbClr val="000000"/>
                        </a:solidFill>
                        <a:effectLst/>
                        <a:latin typeface="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zh-TW" altLang="en-US" sz="1600" b="1" u="none" strike="noStrike">
                          <a:effectLst/>
                        </a:rPr>
                        <a:t>類別</a:t>
                      </a:r>
                      <a:endParaRPr lang="zh-TW" altLang="en-US" sz="1600" b="1" i="0" u="none" strike="noStrike">
                        <a:solidFill>
                          <a:srgbClr val="000000"/>
                        </a:solidFill>
                        <a:effectLst/>
                        <a:latin typeface="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t"/>
                      <a:r>
                        <a:rPr lang="en-US" altLang="zh-TW" sz="1600" b="1" u="none" strike="noStrike">
                          <a:effectLst/>
                        </a:rPr>
                        <a:t>113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3">
                  <a:txBody>
                    <a:bodyPr/>
                    <a:lstStyle/>
                    <a:p>
                      <a:pPr algn="ctr" fontAlgn="t"/>
                      <a:r>
                        <a:rPr lang="en-US" altLang="zh-TW" sz="1600" b="1" u="none" strike="noStrike">
                          <a:effectLst/>
                        </a:rPr>
                        <a:t>112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gridSpan="2">
                  <a:txBody>
                    <a:bodyPr/>
                    <a:lstStyle/>
                    <a:p>
                      <a:pPr algn="ctr" fontAlgn="t"/>
                      <a:r>
                        <a:rPr lang="en-US" altLang="zh-TW" sz="1600" b="1" u="none" strike="noStrike">
                          <a:effectLst/>
                        </a:rPr>
                        <a:t>113-112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tr>
              <a:tr h="624969">
                <a:tc vMerge="1">
                  <a:txBody>
                    <a:bodyPr/>
                    <a:lstStyle/>
                    <a:p>
                      <a:endParaRPr lang="zh-TW" altLang="en-US"/>
                    </a:p>
                  </a:txBody>
                  <a:tcPr/>
                </a:tc>
                <a:tc vMerge="1">
                  <a:txBody>
                    <a:bodyPr/>
                    <a:lstStyle/>
                    <a:p>
                      <a:endParaRPr lang="zh-TW" altLang="en-US"/>
                    </a:p>
                  </a:txBody>
                  <a:tcPr/>
                </a:tc>
                <a:tc>
                  <a:txBody>
                    <a:bodyPr/>
                    <a:lstStyle/>
                    <a:p>
                      <a:pPr algn="ctr" fontAlgn="t"/>
                      <a:r>
                        <a:rPr lang="zh-TW" altLang="en-US" sz="1600" b="1" u="none" strike="noStrike">
                          <a:effectLst/>
                        </a:rPr>
                        <a:t>全國人數</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a:effectLst/>
                        </a:rPr>
                        <a:t>全國百分比</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dirty="0">
                          <a:effectLst/>
                        </a:rPr>
                        <a:t>桃園試算</a:t>
                      </a:r>
                      <a:endParaRPr lang="zh-TW" altLang="en-US" sz="1600" b="1" i="0" u="none" strike="noStrike" dirty="0">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a:effectLst/>
                        </a:rPr>
                        <a:t>全國人數</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a:effectLst/>
                        </a:rPr>
                        <a:t>全國百分比</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a:effectLst/>
                        </a:rPr>
                        <a:t>桃園試算</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a:effectLst/>
                        </a:rPr>
                        <a:t>桃園市算人數差</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zh-TW" altLang="en-US" sz="1600" b="1" u="none" strike="noStrike">
                          <a:effectLst/>
                        </a:rPr>
                        <a:t>人數差累積</a:t>
                      </a:r>
                      <a:endParaRPr lang="zh-TW" altLang="en-US" sz="1600" b="1" i="0" u="none" strike="noStrike">
                        <a:solidFill>
                          <a:srgbClr val="000000"/>
                        </a:solidFill>
                        <a:effectLst/>
                        <a:latin typeface="細明體"/>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a:txBody>
                    <a:bodyPr/>
                    <a:lstStyle/>
                    <a:p>
                      <a:pPr algn="ctr" fontAlgn="t"/>
                      <a:r>
                        <a:rPr lang="en-US" altLang="zh-TW" sz="1600" b="1" u="none" strike="noStrike">
                          <a:effectLst/>
                        </a:rPr>
                        <a:t>30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5A0B0C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17569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9.29%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1901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18207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9.34%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1972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-71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-71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a:txBody>
                    <a:bodyPr/>
                    <a:lstStyle/>
                    <a:p>
                      <a:pPr algn="ctr" fontAlgn="t"/>
                      <a:r>
                        <a:rPr lang="en-US" altLang="zh-TW" sz="1600" b="1" u="none" strike="noStrike">
                          <a:effectLst/>
                        </a:rPr>
                        <a:t>28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4A1B0C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10355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5.47%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1120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10569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5.42%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1144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2">
                  <a:txBody>
                    <a:bodyPr/>
                    <a:lstStyle/>
                    <a:p>
                      <a:pPr algn="ctr" fontAlgn="ctr"/>
                      <a:r>
                        <a:rPr lang="en-US" altLang="zh-TW" sz="1600" b="1" u="none" strike="noStrike">
                          <a:effectLst/>
                        </a:rPr>
                        <a:t>26</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4A0B1C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3A2B0C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10313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5.45%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1116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10857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5.57%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1176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-153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2">
                  <a:txBody>
                    <a:bodyPr/>
                    <a:lstStyle/>
                    <a:p>
                      <a:pPr algn="ctr" fontAlgn="ctr"/>
                      <a:r>
                        <a:rPr lang="en-US" altLang="zh-TW" sz="1600" b="1" u="none" strike="noStrike">
                          <a:effectLst/>
                        </a:rPr>
                        <a:t>24</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3A1B1C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70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-151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2A3B0C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13281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7.02%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1437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14232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7.30%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1541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-255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2">
                  <a:txBody>
                    <a:bodyPr/>
                    <a:lstStyle/>
                    <a:p>
                      <a:pPr algn="ctr" fontAlgn="ctr"/>
                      <a:r>
                        <a:rPr lang="en-US" altLang="zh-TW" sz="1600" b="1" u="none" strike="noStrike">
                          <a:effectLst/>
                        </a:rPr>
                        <a:t>22</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2A2B1C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338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0.18%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389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0.20%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-260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1A4B0C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20787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10.99%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2249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21769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11.17%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2358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3">
                  <a:txBody>
                    <a:bodyPr/>
                    <a:lstStyle/>
                    <a:p>
                      <a:pPr algn="ctr" fontAlgn="ctr"/>
                      <a:r>
                        <a:rPr lang="en-US" altLang="zh-TW" sz="1600" b="1" u="none" strike="noStrike">
                          <a:effectLst/>
                        </a:rPr>
                        <a:t>20</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a:effectLst/>
                        </a:rPr>
                        <a:t>2A1B2C</a:t>
                      </a:r>
                      <a:endParaRPr lang="en-US"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1A3B1C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2008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217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2250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243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-395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0A5B0C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dirty="0">
                          <a:effectLst/>
                        </a:rPr>
                        <a:t>43042</a:t>
                      </a:r>
                      <a:endParaRPr lang="en-US" altLang="zh-TW"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22.75%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4656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43464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22.29%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4706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dirty="0">
                          <a:solidFill>
                            <a:srgbClr val="FF0000"/>
                          </a:solidFill>
                          <a:effectLst/>
                        </a:rPr>
                        <a:t>-445</a:t>
                      </a:r>
                      <a:endParaRPr lang="en-US" altLang="zh-TW" sz="1600" b="1" i="0" u="none" strike="noStrike" dirty="0">
                        <a:solidFill>
                          <a:srgbClr val="FF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2">
                  <a:txBody>
                    <a:bodyPr/>
                    <a:lstStyle/>
                    <a:p>
                      <a:pPr algn="ctr" fontAlgn="ctr"/>
                      <a:r>
                        <a:rPr lang="en-US" altLang="zh-TW" sz="1600" b="1" u="none" strike="noStrike">
                          <a:effectLst/>
                        </a:rPr>
                        <a:t>18</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1A2B2C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277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0.15%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dirty="0">
                          <a:effectLst/>
                        </a:rPr>
                        <a:t>31</a:t>
                      </a:r>
                      <a:endParaRPr lang="en-US" altLang="zh-TW"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373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0.19%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-454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0A4B1C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22141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11.70%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2395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22369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11.47%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2422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-481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2">
                  <a:txBody>
                    <a:bodyPr/>
                    <a:lstStyle/>
                    <a:p>
                      <a:pPr algn="ctr" fontAlgn="ctr"/>
                      <a:r>
                        <a:rPr lang="en-US" altLang="zh-TW" sz="1600" b="1" u="none" strike="noStrike">
                          <a:effectLst/>
                        </a:rPr>
                        <a:t>16</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a:effectLst/>
                        </a:rPr>
                        <a:t>1A1B3C</a:t>
                      </a:r>
                      <a:endParaRPr lang="en-US"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84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-483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0A3B2C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15122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7.99%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1635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15951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8.18%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1727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-575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rowSpan="2">
                  <a:txBody>
                    <a:bodyPr/>
                    <a:lstStyle/>
                    <a:p>
                      <a:pPr algn="ctr" fontAlgn="ctr"/>
                      <a:r>
                        <a:rPr lang="en-US" altLang="zh-TW" sz="1600" b="1" u="none" strike="noStrike">
                          <a:effectLst/>
                        </a:rPr>
                        <a:t>14</a:t>
                      </a:r>
                      <a:endParaRPr lang="en-US" altLang="zh-TW" sz="1600" b="1"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1A0B4C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0.03%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-577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vMerge="1">
                  <a:txBody>
                    <a:bodyPr/>
                    <a:lstStyle/>
                    <a:p>
                      <a:endParaRPr lang="zh-TW" altLang="en-US"/>
                    </a:p>
                  </a:txBody>
                  <a:tcPr/>
                </a:tc>
                <a:tc>
                  <a:txBody>
                    <a:bodyPr/>
                    <a:lstStyle/>
                    <a:p>
                      <a:pPr algn="ctr" fontAlgn="t"/>
                      <a:r>
                        <a:rPr lang="en-US" sz="1600" b="1" u="none" strike="noStrike" dirty="0">
                          <a:effectLst/>
                        </a:rPr>
                        <a:t>0A2B3C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11531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6.10%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1249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11790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6.05%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1277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-28</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-605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9591">
                <a:tc>
                  <a:txBody>
                    <a:bodyPr/>
                    <a:lstStyle/>
                    <a:p>
                      <a:pPr algn="ctr" fontAlgn="t"/>
                      <a:r>
                        <a:rPr lang="en-US" altLang="zh-TW" sz="1600" b="1" u="none" strike="noStrike">
                          <a:effectLst/>
                        </a:rPr>
                        <a:t>12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0A1B4C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9640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5.10%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1044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10276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5.27%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1113</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-69</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-674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6038">
                <a:tc>
                  <a:txBody>
                    <a:bodyPr/>
                    <a:lstStyle/>
                    <a:p>
                      <a:pPr algn="ctr" fontAlgn="t"/>
                      <a:r>
                        <a:rPr lang="en-US" altLang="zh-TW" sz="1600" b="1" u="none" strike="noStrike">
                          <a:effectLst/>
                        </a:rPr>
                        <a:t>10</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u="none" strike="noStrike" dirty="0">
                          <a:effectLst/>
                        </a:rPr>
                        <a:t>0A0B5C</a:t>
                      </a:r>
                      <a:endParaRPr lang="en-US" sz="1600" b="1" i="0" u="none" strike="noStrike" dirty="0">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12521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6.62%</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1355</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12226</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6.27%</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1324</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a:effectLst/>
                        </a:rPr>
                        <a:t>31</a:t>
                      </a:r>
                      <a:endParaRPr lang="en-US" altLang="zh-TW" sz="1600" b="1" i="0" u="none" strike="noStrike">
                        <a:solidFill>
                          <a:srgbClr val="00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1600" b="1" u="none" strike="noStrike" dirty="0">
                          <a:solidFill>
                            <a:srgbClr val="FF0000"/>
                          </a:solidFill>
                          <a:effectLst/>
                        </a:rPr>
                        <a:t>-643</a:t>
                      </a:r>
                      <a:endParaRPr lang="en-US" altLang="zh-TW" sz="1600" b="1" i="0" u="none" strike="noStrike" dirty="0">
                        <a:solidFill>
                          <a:srgbClr val="FF0000"/>
                        </a:solidFill>
                        <a:effectLst/>
                        <a:latin typeface="Times New Roman"/>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539078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24</a:t>
            </a:fld>
            <a:endParaRPr lang="en-US" altLang="zh-TW"/>
          </a:p>
        </p:txBody>
      </p:sp>
      <p:graphicFrame>
        <p:nvGraphicFramePr>
          <p:cNvPr id="3" name="表格 2"/>
          <p:cNvGraphicFramePr>
            <a:graphicFrameLocks noGrp="1"/>
          </p:cNvGraphicFramePr>
          <p:nvPr>
            <p:extLst>
              <p:ext uri="{D42A27DB-BD31-4B8C-83A1-F6EECF244321}">
                <p14:modId xmlns:p14="http://schemas.microsoft.com/office/powerpoint/2010/main" val="1316527325"/>
              </p:ext>
            </p:extLst>
          </p:nvPr>
        </p:nvGraphicFramePr>
        <p:xfrm>
          <a:off x="3215680" y="2492896"/>
          <a:ext cx="6120679" cy="2448270"/>
        </p:xfrm>
        <a:graphic>
          <a:graphicData uri="http://schemas.openxmlformats.org/drawingml/2006/table">
            <a:tbl>
              <a:tblPr>
                <a:tableStyleId>{5C22544A-7EE6-4342-B048-85BDC9FD1C3A}</a:tableStyleId>
              </a:tblPr>
              <a:tblGrid>
                <a:gridCol w="2308021"/>
                <a:gridCol w="1307196"/>
                <a:gridCol w="1279964"/>
                <a:gridCol w="1225498"/>
              </a:tblGrid>
              <a:tr h="842466">
                <a:tc>
                  <a:txBody>
                    <a:bodyPr/>
                    <a:lstStyle/>
                    <a:p>
                      <a:pPr algn="ctr" fontAlgn="t"/>
                      <a:r>
                        <a:rPr lang="zh-TW" altLang="en-US" sz="2000" u="none" strike="noStrike" dirty="0">
                          <a:effectLst/>
                        </a:rPr>
                        <a:t>國中教育會考</a:t>
                      </a:r>
                      <a:endParaRPr lang="zh-TW" altLang="en-US" sz="2000" b="0" i="0" u="none" strike="noStrike" dirty="0">
                        <a:solidFill>
                          <a:srgbClr val="000000"/>
                        </a:solidFill>
                        <a:effectLst/>
                        <a:latin typeface="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113</a:t>
                      </a:r>
                      <a:r>
                        <a:rPr lang="zh-TW" altLang="en-US" sz="2000" u="none" strike="noStrike">
                          <a:effectLst/>
                        </a:rPr>
                        <a:t>年</a:t>
                      </a:r>
                      <a:endParaRPr lang="zh-TW" altLang="en-US"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112</a:t>
                      </a:r>
                      <a:r>
                        <a:rPr lang="zh-TW" altLang="en-US" sz="2000" u="none" strike="noStrike">
                          <a:effectLst/>
                        </a:rPr>
                        <a:t>年</a:t>
                      </a:r>
                      <a:endParaRPr lang="zh-TW" altLang="en-US"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113-112</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5268">
                <a:tc>
                  <a:txBody>
                    <a:bodyPr/>
                    <a:lstStyle/>
                    <a:p>
                      <a:pPr algn="ctr" fontAlgn="t"/>
                      <a:r>
                        <a:rPr lang="zh-TW" altLang="en-US" sz="2000" u="none" strike="noStrike">
                          <a:effectLst/>
                        </a:rPr>
                        <a:t>全國報考人數</a:t>
                      </a:r>
                      <a:endParaRPr lang="zh-TW" altLang="en-US" sz="2000" b="0" i="0" u="none" strike="noStrike">
                        <a:solidFill>
                          <a:srgbClr val="000000"/>
                        </a:solidFill>
                        <a:effectLst/>
                        <a:latin typeface="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189168</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194974</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-5806</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5268">
                <a:tc>
                  <a:txBody>
                    <a:bodyPr/>
                    <a:lstStyle/>
                    <a:p>
                      <a:pPr algn="ctr" fontAlgn="t"/>
                      <a:r>
                        <a:rPr lang="zh-TW" altLang="en-US" sz="2000" u="none" strike="noStrike">
                          <a:effectLst/>
                        </a:rPr>
                        <a:t>桃園報考人數</a:t>
                      </a:r>
                      <a:endParaRPr lang="zh-TW" altLang="en-US" sz="2000" b="0" i="0" u="none" strike="noStrike">
                        <a:solidFill>
                          <a:srgbClr val="000000"/>
                        </a:solidFill>
                        <a:effectLst/>
                        <a:latin typeface="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20468</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21113</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-645</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35268">
                <a:tc>
                  <a:txBody>
                    <a:bodyPr/>
                    <a:lstStyle/>
                    <a:p>
                      <a:pPr algn="ctr" fontAlgn="t"/>
                      <a:r>
                        <a:rPr lang="zh-TW" altLang="en-US" sz="2000" u="none" strike="noStrike">
                          <a:effectLst/>
                        </a:rPr>
                        <a:t>桃園</a:t>
                      </a:r>
                      <a:r>
                        <a:rPr lang="en-US" altLang="zh-TW" sz="2000" u="none" strike="noStrike">
                          <a:effectLst/>
                        </a:rPr>
                        <a:t>/</a:t>
                      </a:r>
                      <a:r>
                        <a:rPr lang="zh-TW" altLang="en-US" sz="2000" u="none" strike="noStrike">
                          <a:effectLst/>
                        </a:rPr>
                        <a:t>全國</a:t>
                      </a:r>
                      <a:endParaRPr lang="zh-TW" altLang="en-US" sz="2000" b="0" i="0" u="none" strike="noStrike">
                        <a:solidFill>
                          <a:srgbClr val="000000"/>
                        </a:solidFill>
                        <a:effectLst/>
                        <a:latin typeface="細明體"/>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10.8%</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a:effectLst/>
                        </a:rPr>
                        <a:t>10.8%</a:t>
                      </a:r>
                      <a:endParaRPr lang="en-US" altLang="zh-TW" sz="2000" b="0" i="0" u="none" strike="noStrike">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000" u="none" strike="noStrike" dirty="0">
                          <a:effectLst/>
                        </a:rPr>
                        <a:t>11.1%</a:t>
                      </a:r>
                      <a:endParaRPr lang="en-US" altLang="zh-TW" sz="2000" b="0" i="0" u="none" strike="noStrike" dirty="0">
                        <a:solidFill>
                          <a:srgbClr val="000000"/>
                        </a:solidFill>
                        <a:effectLst/>
                        <a:latin typeface="Times New Roman"/>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9322680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 xmlns:a16="http://schemas.microsoft.com/office/drawing/2014/main" id="{741C998E-25B8-43BC-83EF-71E93D29B2D8}"/>
              </a:ext>
            </a:extLst>
          </p:cNvPr>
          <p:cNvGraphicFramePr/>
          <p:nvPr>
            <p:extLst>
              <p:ext uri="{D42A27DB-BD31-4B8C-83A1-F6EECF244321}">
                <p14:modId xmlns:p14="http://schemas.microsoft.com/office/powerpoint/2010/main" val="3492915414"/>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5"/>
          <p:cNvSpPr/>
          <p:nvPr/>
        </p:nvSpPr>
        <p:spPr>
          <a:xfrm rot="2700000">
            <a:off x="1099467" y="-72616"/>
            <a:ext cx="2442716" cy="3256955"/>
          </a:xfrm>
          <a:prstGeom prst="teardrop">
            <a:avLst>
              <a:gd name="adj" fmla="val 100000"/>
            </a:avLst>
          </a:prstGeom>
          <a:solidFill>
            <a:srgbClr val="EAB28F"/>
          </a:solid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buFont typeface="Arial"/>
              <a:buNone/>
            </a:pPr>
            <a:endParaRPr kumimoji="0" sz="1400" kern="0">
              <a:solidFill>
                <a:srgbClr val="000000"/>
              </a:solidFill>
              <a:latin typeface="微軟正黑體" panose="020B0604030504040204" pitchFamily="34" charset="-120"/>
              <a:ea typeface="微軟正黑體" panose="020B0604030504040204" pitchFamily="34" charset="-120"/>
              <a:cs typeface="Arial"/>
              <a:sym typeface="Arial"/>
            </a:endParaRPr>
          </a:p>
        </p:txBody>
      </p:sp>
      <p:grpSp>
        <p:nvGrpSpPr>
          <p:cNvPr id="266" name="Google Shape;266;p5"/>
          <p:cNvGrpSpPr/>
          <p:nvPr/>
        </p:nvGrpSpPr>
        <p:grpSpPr>
          <a:xfrm>
            <a:off x="796819" y="413196"/>
            <a:ext cx="4507093" cy="2285767"/>
            <a:chOff x="616358" y="1006012"/>
            <a:chExt cx="2286010" cy="2285767"/>
          </a:xfrm>
        </p:grpSpPr>
        <p:sp>
          <p:nvSpPr>
            <p:cNvPr id="267" name="Google Shape;267;p5"/>
            <p:cNvSpPr/>
            <p:nvPr/>
          </p:nvSpPr>
          <p:spPr>
            <a:xfrm>
              <a:off x="616358" y="1006012"/>
              <a:ext cx="2286010" cy="2285767"/>
            </a:xfrm>
            <a:prstGeom prst="ellipse">
              <a:avLst/>
            </a:prstGeom>
            <a:solidFill>
              <a:schemeClr val="lt1">
                <a:alpha val="89803"/>
              </a:schemeClr>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eaLnBrk="1" fontAlgn="auto" hangingPunct="1">
                <a:spcBef>
                  <a:spcPts val="0"/>
                </a:spcBef>
                <a:spcAft>
                  <a:spcPts val="0"/>
                </a:spcAft>
                <a:buClr>
                  <a:srgbClr val="000000"/>
                </a:buClr>
                <a:buFont typeface="Arial"/>
                <a:buNone/>
              </a:pPr>
              <a:endParaRPr kumimoji="0" sz="1400" kern="0">
                <a:solidFill>
                  <a:srgbClr val="000000"/>
                </a:solidFill>
                <a:latin typeface="微軟正黑體" panose="020B0604030504040204" pitchFamily="34" charset="-120"/>
                <a:ea typeface="微軟正黑體" panose="020B0604030504040204" pitchFamily="34" charset="-120"/>
                <a:cs typeface="Arial"/>
                <a:sym typeface="Arial"/>
              </a:endParaRPr>
            </a:p>
          </p:txBody>
        </p:sp>
        <p:sp>
          <p:nvSpPr>
            <p:cNvPr id="268" name="Google Shape;268;p5"/>
            <p:cNvSpPr/>
            <p:nvPr/>
          </p:nvSpPr>
          <p:spPr>
            <a:xfrm>
              <a:off x="943159" y="1332612"/>
              <a:ext cx="1632409" cy="1632568"/>
            </a:xfrm>
            <a:prstGeom prst="rect">
              <a:avLst/>
            </a:prstGeom>
            <a:noFill/>
            <a:ln>
              <a:noFill/>
            </a:ln>
          </p:spPr>
          <p:txBody>
            <a:bodyPr spcFirstLastPara="1" wrap="square" lIns="62225" tIns="62225" rIns="62225" bIns="62225" anchor="ctr" anchorCtr="0">
              <a:noAutofit/>
            </a:bodyPr>
            <a:lstStyle/>
            <a:p>
              <a:pPr algn="ctr" eaLnBrk="1" fontAlgn="auto" hangingPunct="1">
                <a:lnSpc>
                  <a:spcPct val="90000"/>
                </a:lnSpc>
                <a:spcBef>
                  <a:spcPts val="0"/>
                </a:spcBef>
                <a:spcAft>
                  <a:spcPts val="0"/>
                </a:spcAft>
                <a:buClr>
                  <a:srgbClr val="000000"/>
                </a:buClr>
                <a:buFont typeface="Arial"/>
                <a:buNone/>
              </a:pPr>
              <a:r>
                <a:rPr kumimoji="0" lang="zh-TW" altLang="en-US" sz="4900" b="1" kern="0">
                  <a:solidFill>
                    <a:srgbClr val="000000"/>
                  </a:solidFill>
                  <a:latin typeface="微軟正黑體" panose="020B0604030504040204" pitchFamily="34" charset="-120"/>
                  <a:ea typeface="微軟正黑體" panose="020B0604030504040204" pitchFamily="34" charset="-120"/>
                  <a:cs typeface="Arial"/>
                  <a:sym typeface="Arial"/>
                </a:rPr>
                <a:t>特招甄選</a:t>
              </a:r>
              <a:endParaRPr kumimoji="0" sz="4900" b="1" kern="0">
                <a:solidFill>
                  <a:srgbClr val="000000"/>
                </a:solidFill>
                <a:latin typeface="微軟正黑體" panose="020B0604030504040204" pitchFamily="34" charset="-120"/>
                <a:ea typeface="微軟正黑體" panose="020B0604030504040204" pitchFamily="34" charset="-120"/>
                <a:cs typeface="Arial"/>
                <a:sym typeface="Arial"/>
              </a:endParaRPr>
            </a:p>
          </p:txBody>
        </p:sp>
      </p:grpSp>
      <p:sp>
        <p:nvSpPr>
          <p:cNvPr id="269" name="Google Shape;269;p5"/>
          <p:cNvSpPr/>
          <p:nvPr/>
        </p:nvSpPr>
        <p:spPr>
          <a:xfrm>
            <a:off x="3359696" y="2698963"/>
            <a:ext cx="5774456" cy="4247276"/>
          </a:xfrm>
          <a:prstGeom prst="rect">
            <a:avLst/>
          </a:prstGeom>
          <a:noFill/>
          <a:ln>
            <a:noFill/>
          </a:ln>
        </p:spPr>
        <p:txBody>
          <a:bodyPr spcFirstLastPara="1" wrap="square" lIns="91425" tIns="45700" rIns="91425" bIns="45700" anchor="t" anchorCtr="0">
            <a:spAutoFit/>
          </a:bodyPr>
          <a:lstStyle/>
          <a:p>
            <a:pPr marL="285750" indent="-285750" eaLnBrk="1" fontAlgn="auto" hangingPunct="1">
              <a:spcBef>
                <a:spcPts val="0"/>
              </a:spcBef>
              <a:spcAft>
                <a:spcPts val="0"/>
              </a:spcAft>
              <a:buClr>
                <a:srgbClr val="FF0000"/>
              </a:buClr>
              <a:buSzPts val="3200"/>
              <a:buFont typeface="Noto Sans Symbols"/>
              <a:buChar char="◆"/>
            </a:pP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3/11~3/15</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報名</a:t>
            </a:r>
            <a:endParaRPr kumimoji="0" sz="3000" b="1" kern="0" dirty="0">
              <a:solidFill>
                <a:srgbClr val="FF0000"/>
              </a:solidFill>
              <a:latin typeface="微軟正黑體" panose="020B0604030504040204" pitchFamily="34" charset="-120"/>
              <a:ea typeface="微軟正黑體" panose="020B0604030504040204" pitchFamily="34" charset="-120"/>
              <a:cs typeface="Arial"/>
              <a:sym typeface="Arial"/>
            </a:endParaRPr>
          </a:p>
          <a:p>
            <a:pPr marL="285750" indent="-285750" eaLnBrk="1" fontAlgn="auto" hangingPunct="1">
              <a:spcBef>
                <a:spcPts val="1200"/>
              </a:spcBef>
              <a:spcAft>
                <a:spcPts val="0"/>
              </a:spcAft>
              <a:buClr>
                <a:srgbClr val="FF0000"/>
              </a:buClr>
              <a:buSzPts val="3200"/>
              <a:buFont typeface="Noto Sans Symbols"/>
              <a:buChar char="◆"/>
            </a:pP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4/13(</a:t>
            </a:r>
            <a:r>
              <a:rPr kumimoji="0" lang="zh-TW" altLang="en-US" sz="3000" b="1" kern="0" dirty="0">
                <a:solidFill>
                  <a:srgbClr val="FF0000"/>
                </a:solidFill>
                <a:latin typeface="微軟正黑體" panose="020B0604030504040204" pitchFamily="34" charset="-120"/>
                <a:ea typeface="微軟正黑體" panose="020B0604030504040204" pitchFamily="34" charset="-120"/>
                <a:cs typeface="Arial"/>
                <a:sym typeface="Arial"/>
              </a:rPr>
              <a:t>六</a:t>
            </a: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術科測驗</a:t>
            </a:r>
            <a:endPar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endParaRPr>
          </a:p>
          <a:p>
            <a:pPr marL="285750" indent="-285750" eaLnBrk="1" fontAlgn="auto" hangingPunct="1">
              <a:spcBef>
                <a:spcPts val="1200"/>
              </a:spcBef>
              <a:spcAft>
                <a:spcPts val="0"/>
              </a:spcAft>
              <a:buClr>
                <a:srgbClr val="FF0000"/>
              </a:buClr>
              <a:buSzPts val="3200"/>
              <a:buFont typeface="Noto Sans Symbols"/>
              <a:buChar char="◆"/>
            </a:pP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5/20(</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一</a:t>
            </a: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術科測驗成績公告</a:t>
            </a:r>
            <a:endParaRPr kumimoji="0" sz="3000" b="1" kern="0" dirty="0">
              <a:solidFill>
                <a:srgbClr val="FF0000"/>
              </a:solidFill>
              <a:latin typeface="微軟正黑體" panose="020B0604030504040204" pitchFamily="34" charset="-120"/>
              <a:ea typeface="微軟正黑體" panose="020B0604030504040204" pitchFamily="34" charset="-120"/>
              <a:cs typeface="Arial"/>
              <a:sym typeface="Arial"/>
            </a:endParaRPr>
          </a:p>
          <a:p>
            <a:pPr marL="285750" indent="-285750" eaLnBrk="1" fontAlgn="auto" hangingPunct="1">
              <a:spcBef>
                <a:spcPts val="1200"/>
              </a:spcBef>
              <a:spcAft>
                <a:spcPts val="0"/>
              </a:spcAft>
              <a:buClr>
                <a:srgbClr val="FF0000"/>
              </a:buClr>
              <a:buSzPts val="3200"/>
              <a:buFont typeface="Noto Sans Symbols"/>
              <a:buChar char="◆"/>
            </a:pP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6/14(</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五</a:t>
            </a: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放榜</a:t>
            </a:r>
            <a:endPar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endParaRPr>
          </a:p>
          <a:p>
            <a:pPr marL="285750" indent="-285750" eaLnBrk="1" fontAlgn="auto" hangingPunct="1">
              <a:spcBef>
                <a:spcPts val="1200"/>
              </a:spcBef>
              <a:spcAft>
                <a:spcPts val="0"/>
              </a:spcAft>
              <a:buClr>
                <a:srgbClr val="FF0000"/>
              </a:buClr>
              <a:buSzPts val="3200"/>
              <a:buFont typeface="Noto Sans Symbols"/>
              <a:buChar char="◆"/>
            </a:pP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6/17(</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一</a:t>
            </a: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報到</a:t>
            </a:r>
            <a:endPar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endParaRPr>
          </a:p>
          <a:p>
            <a:pPr marL="285750" indent="-285750" eaLnBrk="1" fontAlgn="auto" hangingPunct="1">
              <a:spcBef>
                <a:spcPts val="1200"/>
              </a:spcBef>
              <a:spcAft>
                <a:spcPts val="0"/>
              </a:spcAft>
              <a:buClr>
                <a:srgbClr val="FF0000"/>
              </a:buClr>
              <a:buSzPts val="3200"/>
              <a:buFont typeface="Noto Sans Symbols"/>
              <a:buChar char="◆"/>
            </a:pP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6/18(</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二</a:t>
            </a:r>
            <a:r>
              <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a:t>
            </a:r>
            <a:r>
              <a:rPr kumimoji="0" lang="zh-TW" altLang="en-US" sz="3000" b="1" kern="0" dirty="0" smtClean="0">
                <a:solidFill>
                  <a:srgbClr val="FF0000"/>
                </a:solidFill>
                <a:latin typeface="微軟正黑體" panose="020B0604030504040204" pitchFamily="34" charset="-120"/>
                <a:ea typeface="微軟正黑體" panose="020B0604030504040204" pitchFamily="34" charset="-120"/>
                <a:cs typeface="Arial"/>
                <a:sym typeface="Arial"/>
              </a:rPr>
              <a:t>放棄截止</a:t>
            </a:r>
            <a:endParaRPr kumimoji="0" lang="en-US" altLang="zh-TW" sz="3000" b="1" kern="0" dirty="0" smtClean="0">
              <a:solidFill>
                <a:srgbClr val="FF0000"/>
              </a:solidFill>
              <a:latin typeface="微軟正黑體" panose="020B0604030504040204" pitchFamily="34" charset="-120"/>
              <a:ea typeface="微軟正黑體" panose="020B0604030504040204" pitchFamily="34" charset="-120"/>
              <a:cs typeface="Arial"/>
              <a:sym typeface="Arial"/>
            </a:endParaRPr>
          </a:p>
          <a:p>
            <a:pPr eaLnBrk="1" fontAlgn="auto" hangingPunct="1">
              <a:spcBef>
                <a:spcPts val="1200"/>
              </a:spcBef>
              <a:spcAft>
                <a:spcPts val="0"/>
              </a:spcAft>
              <a:buClr>
                <a:srgbClr val="FF0000"/>
              </a:buClr>
              <a:buSzPts val="3200"/>
            </a:pPr>
            <a:endParaRPr kumimoji="0" sz="3000" b="1" kern="0" dirty="0">
              <a:solidFill>
                <a:srgbClr val="7030A0"/>
              </a:solidFill>
              <a:latin typeface="微軟正黑體" panose="020B0604030504040204" pitchFamily="34" charset="-120"/>
              <a:ea typeface="微軟正黑體" panose="020B0604030504040204" pitchFamily="34" charset="-120"/>
              <a:cs typeface="Arial"/>
              <a:sym typeface="Arial"/>
            </a:endParaRPr>
          </a:p>
        </p:txBody>
      </p:sp>
    </p:spTree>
    <p:extLst>
      <p:ext uri="{BB962C8B-B14F-4D97-AF65-F5344CB8AC3E}">
        <p14:creationId xmlns:p14="http://schemas.microsoft.com/office/powerpoint/2010/main" val="23182063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 xmlns:a16="http://schemas.microsoft.com/office/drawing/2014/main" id="{9985C6BF-A7F5-4C2F-9E0C-E4EC3D9A34DE}"/>
              </a:ext>
            </a:extLst>
          </p:cNvPr>
          <p:cNvSpPr txBox="1">
            <a:spLocks noChangeArrowheads="1"/>
          </p:cNvSpPr>
          <p:nvPr/>
        </p:nvSpPr>
        <p:spPr bwMode="auto">
          <a:xfrm>
            <a:off x="1919288" y="557214"/>
            <a:ext cx="9361288" cy="621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班各</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英語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英文閱讀</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短文寫作</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非選擇題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以上。「若有</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年會考成績者，僅能擇其中一年成績報名，並以此成績作為分發比序參酌」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 xmlns:a16="http://schemas.microsoft.com/office/drawing/2014/main" id="{004D4612-B477-40A2-BCDD-CE71BD4A0BBE}"/>
              </a:ext>
            </a:extLst>
          </p:cNvPr>
          <p:cNvSpPr txBox="1">
            <a:spLocks noChangeArrowheads="1"/>
          </p:cNvSpPr>
          <p:nvPr/>
        </p:nvSpPr>
        <p:spPr bwMode="auto">
          <a:xfrm>
            <a:off x="1343472" y="1052736"/>
            <a:ext cx="10418237" cy="654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19</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日（星期四）</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10:20</a:t>
            </a: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29</a:t>
            </a:fld>
            <a:endParaRPr kumimoji="0" lang="en-US" altLang="zh-TW" sz="1200">
              <a:solidFill>
                <a:srgbClr val="0C3226"/>
              </a:solidFill>
            </a:endParaRPr>
          </a:p>
        </p:txBody>
      </p:sp>
      <p:sp>
        <p:nvSpPr>
          <p:cNvPr id="7" name="標題 1">
            <a:extLst>
              <a:ext uri="{FF2B5EF4-FFF2-40B4-BE49-F238E27FC236}">
                <a16:creationId xmlns=""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AC1BD376-D998-4DEB-875A-D1ACF4043B08}"/>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113</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30</a:t>
            </a:fld>
            <a:endParaRPr kumimoji="0" lang="en-US" altLang="zh-TW" sz="1200">
              <a:solidFill>
                <a:srgbClr val="0C3226"/>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61F69320-FAA3-44B2-976A-5D906D8C310D}"/>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31</a:t>
            </a:fld>
            <a:endParaRPr kumimoji="0" lang="en-US" altLang="zh-TW" sz="1200">
              <a:solidFill>
                <a:srgbClr val="0C3226"/>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2F30DBFD-3D76-41DA-90F7-7F1E9D6D0FE1}"/>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A47D5BED-3E5F-46FF-B99E-4E45DC7D0911}"/>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113</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r>
              <a:rPr lang="en-US" altLang="zh-TW" dirty="0">
                <a:solidFill>
                  <a:srgbClr val="FF0000"/>
                </a:solidFill>
                <a:latin typeface="標楷體" panose="03000509000000000000" pitchFamily="65" charset="-120"/>
                <a:ea typeface="標楷體" panose="03000509000000000000" pitchFamily="65" charset="-120"/>
              </a:rPr>
              <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1F99C8B0-A035-4347-A0D4-D5A5E1E24F57}"/>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r>
              <a:rPr kumimoji="0" lang="en-US" altLang="zh-TW" sz="2600" dirty="0">
                <a:solidFill>
                  <a:schemeClr val="tx1"/>
                </a:solidFill>
                <a:latin typeface="標楷體" panose="03000509000000000000" pitchFamily="65" charset="-120"/>
                <a:ea typeface="標楷體" panose="03000509000000000000" pitchFamily="65" charset="-120"/>
              </a:rPr>
              <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grpSp>
        <p:nvGrpSpPr>
          <p:cNvPr id="108549" name="群組 19">
            <a:extLst>
              <a:ext uri="{FF2B5EF4-FFF2-40B4-BE49-F238E27FC236}">
                <a16:creationId xmlns=""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 xmlns:a16="http://schemas.microsoft.com/office/drawing/2014/main" id="{4E4C4BC0-3EDE-4B3D-9CD4-B9AB33C4A67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4E5B47EE-D927-4772-8B42-040028203F7A}"/>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grpSp>
        <p:nvGrpSpPr>
          <p:cNvPr id="109572" name="群組 19">
            <a:extLst>
              <a:ext uri="{FF2B5EF4-FFF2-40B4-BE49-F238E27FC236}">
                <a16:creationId xmlns=""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 xmlns:a16="http://schemas.microsoft.com/office/drawing/2014/main" id="{2CE3B0F7-6701-4485-A75C-905688AD8C3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r>
              <a:rPr kumimoji="0" lang="en-US" altLang="zh-TW" sz="2000" dirty="0">
                <a:solidFill>
                  <a:schemeClr val="tx1"/>
                </a:solidFill>
                <a:latin typeface="標楷體" panose="03000509000000000000" pitchFamily="65" charset="-120"/>
                <a:ea typeface="標楷體" panose="03000509000000000000" pitchFamily="65" charset="-120"/>
              </a:rPr>
              <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人以上之國中，總計分配</a:t>
            </a:r>
            <a:r>
              <a:rPr kumimoji="0" lang="en-US" altLang="zh-TW" sz="2000" dirty="0">
                <a:solidFill>
                  <a:srgbClr val="FF0000"/>
                </a:solidFill>
                <a:latin typeface="標楷體" panose="03000509000000000000" pitchFamily="65" charset="-120"/>
                <a:ea typeface="標楷體" panose="03000509000000000000" pitchFamily="65" charset="-120"/>
              </a:rPr>
              <a:t>4</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grpSp>
        <p:nvGrpSpPr>
          <p:cNvPr id="110596" name="群組 19">
            <a:extLst>
              <a:ext uri="{FF2B5EF4-FFF2-40B4-BE49-F238E27FC236}">
                <a16:creationId xmlns=""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 xmlns:a16="http://schemas.microsoft.com/office/drawing/2014/main" id="{009A5562-9727-4EE6-BC2C-4028B3A34D6B}"/>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 xmlns:a16="http://schemas.microsoft.com/office/drawing/2014/main" id="{A75053A9-A109-4A20-B57B-370C6F9847D1}"/>
              </a:ext>
            </a:extLst>
          </p:cNvPr>
          <p:cNvSpPr txBox="1">
            <a:spLocks noChangeArrowheads="1"/>
          </p:cNvSpPr>
          <p:nvPr/>
        </p:nvSpPr>
        <p:spPr bwMode="auto">
          <a:xfrm>
            <a:off x="5016501" y="1916113"/>
            <a:ext cx="556101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復旦高中、啟英高中、懷恩高中、新興高中，各國中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r>
              <a:rPr kumimoji="0" lang="en-US" altLang="zh-TW" sz="2400" dirty="0">
                <a:solidFill>
                  <a:schemeClr val="tx1"/>
                </a:solidFill>
                <a:latin typeface="標楷體" panose="03000509000000000000" pitchFamily="65" charset="-120"/>
                <a:ea typeface="標楷體" panose="03000509000000000000" pitchFamily="65" charset="-120"/>
              </a:rPr>
              <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a:ext>
            </a:extLst>
          </a:blip>
          <a:srcRect/>
          <a:stretch>
            <a:fillRect/>
          </a:stretch>
        </p:blipFill>
        <p:spPr>
          <a:xfrm>
            <a:off x="2036763" y="1357313"/>
            <a:ext cx="4273550" cy="5072062"/>
          </a:xfrm>
        </p:spPr>
      </p:pic>
      <p:sp>
        <p:nvSpPr>
          <p:cNvPr id="111620" name="文字方塊 3">
            <a:extLst>
              <a:ext uri="{FF2B5EF4-FFF2-40B4-BE49-F238E27FC236}">
                <a16:creationId xmlns="" xmlns:a16="http://schemas.microsoft.com/office/drawing/2014/main" id="{46FC6BBF-C423-47E1-9762-7EBF19B3C4C8}"/>
              </a:ext>
            </a:extLst>
          </p:cNvPr>
          <p:cNvSpPr txBox="1">
            <a:spLocks noChangeArrowheads="1"/>
          </p:cNvSpPr>
          <p:nvPr/>
        </p:nvSpPr>
        <p:spPr bwMode="auto">
          <a:xfrm>
            <a:off x="5951538" y="1519238"/>
            <a:ext cx="460851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龜山區：壽山高中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蘆竹區：南崁高中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大園區：大園國際高中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觀音區：觀音高中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新屋區：新屋高中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楊梅區：楊梅高中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平鎮區：平鎮高中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龍潭區：龍潭高中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大溪區：大溪高中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復興區：</a:t>
            </a:r>
            <a:r>
              <a:rPr kumimoji="0" lang="zh-TW" altLang="en-US" sz="1800">
                <a:solidFill>
                  <a:schemeClr val="tx1"/>
                </a:solidFill>
                <a:latin typeface="標楷體" panose="03000509000000000000" pitchFamily="65" charset="-120"/>
                <a:ea typeface="標楷體" panose="03000509000000000000" pitchFamily="65" charset="-120"/>
              </a:rPr>
              <a:t>大溪高中、羅浮高中</a:t>
            </a:r>
            <a:endParaRPr kumimoji="0" lang="en-US" altLang="zh-TW" sz="180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八德區：永豐高中</a:t>
            </a:r>
            <a:endParaRPr kumimoji="0" lang="zh-TW" altLang="zh-TW">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F0B0C814-EB1A-4DE1-B3D8-6127BB838C4D}"/>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 xmlns:a16="http://schemas.microsoft.com/office/drawing/2014/main" id="{3958B68C-8252-439D-858E-63D4ABFE301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 xmlns:a16="http://schemas.microsoft.com/office/drawing/2014/main" id="{861D53B5-B5DF-4391-B0C4-5E5F3F02C9C1}"/>
              </a:ext>
            </a:extLst>
          </p:cNvPr>
          <p:cNvSpPr txBox="1">
            <a:spLocks noChangeArrowheads="1"/>
          </p:cNvSpPr>
          <p:nvPr/>
        </p:nvSpPr>
        <p:spPr bwMode="auto">
          <a:xfrm>
            <a:off x="6096001" y="1406526"/>
            <a:ext cx="43926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sp>
        <p:nvSpPr>
          <p:cNvPr id="15" name="向上箭號 14">
            <a:extLst>
              <a:ext uri="{FF2B5EF4-FFF2-40B4-BE49-F238E27FC236}">
                <a16:creationId xmlns=""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69D75F3F-ACCD-4083-A176-14D56C0D3D0C}"/>
              </a:ext>
            </a:extLst>
          </p:cNvPr>
          <p:cNvSpPr>
            <a:spLocks noGrp="1"/>
          </p:cNvSpPr>
          <p:nvPr>
            <p:ph type="title" idx="4294967295"/>
          </p:nvPr>
        </p:nvSpPr>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113</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xmlns="" id="{3EB00684-2BBA-4030-9C52-37787B69CD14}"/>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南</a:t>
            </a:r>
            <a:r>
              <a:rPr lang="zh-TW" altLang="en-US" dirty="0" smtClean="0">
                <a:latin typeface="標楷體" panose="03000509000000000000" pitchFamily="65" charset="-120"/>
                <a:ea typeface="標楷體" panose="03000509000000000000" pitchFamily="65" charset="-120"/>
              </a:rPr>
              <a:t>區</a:t>
            </a:r>
            <a:r>
              <a:rPr lang="zh-TW" altLang="en-US" dirty="0">
                <a:latin typeface="標楷體" panose="03000509000000000000" pitchFamily="65" charset="-120"/>
                <a:ea typeface="標楷體" panose="03000509000000000000" pitchFamily="65" charset="-120"/>
              </a:rPr>
              <a:t>公立國中舉例</a:t>
            </a:r>
          </a:p>
        </p:txBody>
      </p:sp>
      <p:sp>
        <p:nvSpPr>
          <p:cNvPr id="114691" name="內容版面配置區 2">
            <a:extLst>
              <a:ext uri="{FF2B5EF4-FFF2-40B4-BE49-F238E27FC236}">
                <a16:creationId xmlns:a16="http://schemas.microsoft.com/office/drawing/2014/main" xmlns=""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中壢</a:t>
            </a:r>
            <a:r>
              <a:rPr lang="zh-TW" altLang="en-US" dirty="0" smtClean="0">
                <a:latin typeface="標楷體" panose="03000509000000000000" pitchFamily="65" charset="-120"/>
                <a:ea typeface="標楷體" panose="03000509000000000000" pitchFamily="65" charset="-120"/>
              </a:rPr>
              <a:t>區</a:t>
            </a:r>
            <a:r>
              <a:rPr lang="zh-TW" altLang="en-US" dirty="0">
                <a:solidFill>
                  <a:srgbClr val="FF0000"/>
                </a:solidFill>
                <a:latin typeface="標楷體" panose="03000509000000000000" pitchFamily="65" charset="-120"/>
                <a:ea typeface="標楷體" panose="03000509000000000000" pitchFamily="65" charset="-120"/>
              </a:rPr>
              <a:t>自強</a:t>
            </a:r>
            <a:r>
              <a:rPr lang="zh-TW" altLang="en-US" dirty="0" smtClean="0">
                <a:solidFill>
                  <a:srgbClr val="FF0000"/>
                </a:solidFill>
                <a:latin typeface="標楷體" panose="03000509000000000000" pitchFamily="65" charset="-120"/>
                <a:ea typeface="標楷體" panose="03000509000000000000" pitchFamily="65" charset="-120"/>
              </a:rPr>
              <a:t>國中</a:t>
            </a:r>
            <a:r>
              <a:rPr lang="zh-TW" altLang="en-US" dirty="0">
                <a:latin typeface="標楷體" panose="03000509000000000000" pitchFamily="65" charset="-120"/>
                <a:ea typeface="標楷體" panose="03000509000000000000" pitchFamily="65" charset="-120"/>
              </a:rPr>
              <a:t>，九年級生</a:t>
            </a:r>
            <a:r>
              <a:rPr lang="zh-TW" altLang="en-US" dirty="0" smtClean="0">
                <a:latin typeface="標楷體" panose="03000509000000000000" pitchFamily="65" charset="-120"/>
                <a:ea typeface="標楷體" panose="03000509000000000000" pitchFamily="65" charset="-120"/>
              </a:rPr>
              <a:t>為</a:t>
            </a:r>
            <a:r>
              <a:rPr lang="en-US" altLang="zh-TW" dirty="0" smtClean="0">
                <a:latin typeface="標楷體" panose="03000509000000000000" pitchFamily="65" charset="-120"/>
                <a:ea typeface="標楷體" panose="03000509000000000000" pitchFamily="65" charset="-120"/>
              </a:rPr>
              <a:t>381</a:t>
            </a:r>
            <a:r>
              <a:rPr lang="zh-TW" altLang="en-US" dirty="0" smtClean="0">
                <a:latin typeface="標楷體" panose="03000509000000000000" pitchFamily="65" charset="-120"/>
                <a:ea typeface="標楷體" panose="03000509000000000000" pitchFamily="65" charset="-120"/>
              </a:rPr>
              <a:t>人</a:t>
            </a:r>
            <a:r>
              <a:rPr lang="zh-TW" altLang="en-US" dirty="0">
                <a:latin typeface="標楷體" panose="03000509000000000000" pitchFamily="65" charset="-120"/>
                <a:ea typeface="標楷體" panose="03000509000000000000" pitchFamily="65" charset="-120"/>
              </a:rPr>
              <a:t>，優免名額：</a:t>
            </a:r>
            <a:r>
              <a:rPr lang="zh-TW" altLang="en-US" sz="2800" dirty="0">
                <a:latin typeface="標楷體" panose="03000509000000000000" pitchFamily="65" charset="-120"/>
                <a:ea typeface="標楷體" panose="03000509000000000000" pitchFamily="65" charset="-120"/>
              </a:rPr>
              <a:t>基本</a:t>
            </a:r>
            <a:r>
              <a:rPr lang="zh-TW" altLang="en-US" sz="2800" dirty="0" smtClean="0">
                <a:latin typeface="標楷體" panose="03000509000000000000" pitchFamily="65" charset="-120"/>
                <a:ea typeface="標楷體" panose="03000509000000000000" pitchFamily="65" charset="-120"/>
              </a:rPr>
              <a:t>分配</a:t>
            </a:r>
            <a:r>
              <a:rPr lang="en-US" altLang="zh-TW" sz="2800" dirty="0" smtClean="0">
                <a:latin typeface="標楷體" panose="03000509000000000000" pitchFamily="65" charset="-120"/>
                <a:ea typeface="標楷體" panose="03000509000000000000" pitchFamily="65" charset="-120"/>
              </a:rPr>
              <a:t>23</a:t>
            </a:r>
            <a:r>
              <a:rPr lang="zh-TW" altLang="en-US" sz="2800" dirty="0" smtClean="0">
                <a:latin typeface="標楷體" panose="03000509000000000000" pitchFamily="65" charset="-120"/>
                <a:ea typeface="標楷體" panose="03000509000000000000" pitchFamily="65" charset="-120"/>
              </a:rPr>
              <a:t>名</a:t>
            </a:r>
            <a:r>
              <a:rPr lang="zh-TW" altLang="en-US" sz="2800" dirty="0">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smtClean="0">
                <a:solidFill>
                  <a:srgbClr val="FF0000"/>
                </a:solidFill>
                <a:latin typeface="標楷體" panose="03000509000000000000" pitchFamily="65" charset="-120"/>
                <a:ea typeface="標楷體" panose="03000509000000000000" pitchFamily="65" charset="-120"/>
              </a:rPr>
              <a:t>公立</a:t>
            </a:r>
            <a:r>
              <a:rPr lang="en-US" altLang="zh-TW" sz="2800" dirty="0" smtClean="0">
                <a:solidFill>
                  <a:srgbClr val="FF0000"/>
                </a:solidFill>
                <a:latin typeface="標楷體" panose="03000509000000000000" pitchFamily="65" charset="-120"/>
                <a:ea typeface="標楷體" panose="03000509000000000000" pitchFamily="65" charset="-120"/>
              </a:rPr>
              <a:t>7+</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smtClean="0">
                <a:solidFill>
                  <a:srgbClr val="FF0000"/>
                </a:solidFill>
                <a:latin typeface="標楷體" panose="03000509000000000000" pitchFamily="65" charset="-120"/>
                <a:ea typeface="標楷體" panose="03000509000000000000" pitchFamily="65" charset="-120"/>
              </a:rPr>
              <a:t>10</a:t>
            </a:r>
            <a:r>
              <a:rPr lang="zh-TW" altLang="en-US" sz="2800" dirty="0" smtClean="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xmlns=""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xmlns="" id="{EC06517B-2E86-492E-878E-C64E7F90A9C3}"/>
              </a:ext>
            </a:extLst>
          </p:cNvPr>
          <p:cNvSpPr/>
          <p:nvPr/>
        </p:nvSpPr>
        <p:spPr>
          <a:xfrm>
            <a:off x="2495600" y="2616991"/>
            <a:ext cx="2812503"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solidFill>
                  <a:prstClr val="white"/>
                </a:solidFill>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xmlns="" id="{D86402D5-5D80-4D85-A589-801CC595BCC5}"/>
              </a:ext>
            </a:extLst>
          </p:cNvPr>
          <p:cNvSpPr/>
          <p:nvPr/>
        </p:nvSpPr>
        <p:spPr>
          <a:xfrm>
            <a:off x="2495600" y="3087266"/>
            <a:ext cx="2812503"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武陵*</a:t>
            </a:r>
            <a:r>
              <a:rPr lang="en-US" altLang="zh-TW" sz="2000" dirty="0">
                <a:solidFill>
                  <a:srgbClr val="000000"/>
                </a:solidFill>
                <a:latin typeface="標楷體" panose="03000509000000000000" pitchFamily="65" charset="-120"/>
                <a:ea typeface="標楷體" panose="03000509000000000000" pitchFamily="65" charset="-120"/>
              </a:rPr>
              <a:t>1</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中大壢中*</a:t>
            </a:r>
            <a:r>
              <a:rPr lang="en-US" altLang="zh-TW" sz="2000" dirty="0">
                <a:solidFill>
                  <a:srgbClr val="000000"/>
                </a:solidFill>
                <a:latin typeface="標楷體" panose="03000509000000000000" pitchFamily="65" charset="-120"/>
                <a:ea typeface="標楷體" panose="03000509000000000000" pitchFamily="65" charset="-120"/>
              </a:rPr>
              <a:t>1</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大園國際高中*</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內壢高中*</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北科附</a:t>
            </a:r>
            <a:r>
              <a:rPr lang="zh-TW" altLang="en-US" sz="1900" dirty="0" smtClean="0">
                <a:solidFill>
                  <a:srgbClr val="FF0000"/>
                </a:solidFill>
                <a:latin typeface="標楷體" panose="03000509000000000000" pitchFamily="65" charset="-120"/>
                <a:ea typeface="標楷體" panose="03000509000000000000" pitchFamily="65" charset="-120"/>
              </a:rPr>
              <a:t>工</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a:solidFill>
                  <a:srgbClr val="FF0000"/>
                </a:solidFill>
                <a:latin typeface="標楷體" panose="03000509000000000000" pitchFamily="65" charset="-120"/>
                <a:ea typeface="標楷體" panose="03000509000000000000" pitchFamily="65" charset="-120"/>
              </a:rPr>
              <a:t>生物產業機電科</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smtClean="0">
                <a:solidFill>
                  <a:srgbClr val="FF0000"/>
                </a:solidFill>
                <a:latin typeface="標楷體" panose="03000509000000000000" pitchFamily="65" charset="-120"/>
                <a:ea typeface="標楷體" panose="03000509000000000000" pitchFamily="65" charset="-120"/>
              </a:rPr>
              <a:t>中壢高商</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a:solidFill>
                  <a:srgbClr val="FF0000"/>
                </a:solidFill>
                <a:latin typeface="標楷體" panose="03000509000000000000" pitchFamily="65" charset="-120"/>
                <a:ea typeface="標楷體" panose="03000509000000000000" pitchFamily="65" charset="-120"/>
              </a:rPr>
              <a:t>國貿</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smtClean="0">
                <a:solidFill>
                  <a:srgbClr val="FF0000"/>
                </a:solidFill>
                <a:latin typeface="標楷體" panose="03000509000000000000" pitchFamily="65" charset="-120"/>
                <a:ea typeface="標楷體" panose="03000509000000000000" pitchFamily="65" charset="-120"/>
              </a:rPr>
              <a:t>六和*</a:t>
            </a:r>
            <a:r>
              <a:rPr lang="en-US" altLang="zh-TW" sz="1900" dirty="0" smtClean="0">
                <a:solidFill>
                  <a:srgbClr val="FF0000"/>
                </a:solidFill>
                <a:latin typeface="標楷體" panose="03000509000000000000" pitchFamily="65" charset="-120"/>
                <a:ea typeface="標楷體" panose="03000509000000000000" pitchFamily="65" charset="-120"/>
              </a:rPr>
              <a:t>1</a:t>
            </a:r>
            <a:r>
              <a:rPr lang="en-US" altLang="zh-TW" sz="1900" dirty="0">
                <a:solidFill>
                  <a:srgbClr val="FF0000"/>
                </a:solidFill>
                <a:latin typeface="標楷體" panose="03000509000000000000" pitchFamily="65" charset="-120"/>
                <a:ea typeface="標楷體" panose="03000509000000000000" pitchFamily="65" charset="-120"/>
              </a:rPr>
              <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治平</a:t>
            </a:r>
            <a:r>
              <a:rPr lang="en-US" altLang="zh-TW" sz="1900" dirty="0">
                <a:solidFill>
                  <a:srgbClr val="FF0000"/>
                </a:solidFill>
                <a:latin typeface="標楷體" panose="03000509000000000000" pitchFamily="65" charset="-120"/>
                <a:ea typeface="標楷體" panose="03000509000000000000" pitchFamily="65" charset="-120"/>
              </a:rPr>
              <a:t>(</a:t>
            </a:r>
            <a:r>
              <a:rPr lang="zh-TW" altLang="en-US" sz="1900" dirty="0">
                <a:solidFill>
                  <a:srgbClr val="FF0000"/>
                </a:solidFill>
                <a:latin typeface="標楷體" panose="03000509000000000000" pitchFamily="65" charset="-120"/>
                <a:ea typeface="標楷體" panose="03000509000000000000" pitchFamily="65" charset="-120"/>
              </a:rPr>
              <a:t>綜高</a:t>
            </a:r>
            <a:r>
              <a:rPr lang="en-US" altLang="zh-TW" sz="1900" dirty="0">
                <a:solidFill>
                  <a:srgbClr val="FF0000"/>
                </a:solidFill>
                <a:latin typeface="標楷體" panose="03000509000000000000" pitchFamily="65" charset="-120"/>
                <a:ea typeface="標楷體" panose="03000509000000000000" pitchFamily="65" charset="-120"/>
              </a:rPr>
              <a:t>)</a:t>
            </a:r>
            <a:r>
              <a:rPr lang="zh-TW" altLang="en-US" sz="1900" dirty="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p>
          <a:p>
            <a:pPr marL="0" lvl="1" indent="0">
              <a:lnSpc>
                <a:spcPct val="90000"/>
              </a:lnSpc>
              <a:spcAft>
                <a:spcPct val="15000"/>
              </a:spcAft>
              <a:defRPr/>
            </a:pPr>
            <a:r>
              <a:rPr lang="zh-TW" altLang="en-US" sz="1900" dirty="0" smtClean="0">
                <a:solidFill>
                  <a:srgbClr val="FF0000"/>
                </a:solidFill>
                <a:latin typeface="標楷體" panose="03000509000000000000" pitchFamily="65" charset="-120"/>
                <a:ea typeface="標楷體" panose="03000509000000000000" pitchFamily="65" charset="-120"/>
              </a:rPr>
              <a:t>   治平</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普通</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2</a:t>
            </a:r>
            <a:br>
              <a:rPr lang="en-US" altLang="zh-TW" sz="1900" dirty="0">
                <a:solidFill>
                  <a:srgbClr val="FF0000"/>
                </a:solidFill>
                <a:latin typeface="標楷體" panose="03000509000000000000" pitchFamily="65" charset="-120"/>
                <a:ea typeface="標楷體" panose="03000509000000000000" pitchFamily="65" charset="-120"/>
              </a:rPr>
            </a:br>
            <a:endParaRPr lang="en-US" altLang="zh-TW" sz="1900" dirty="0" smtClean="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xmlns="" id="{D540EC07-2B0B-4629-8F0A-5CB70D9D8423}"/>
              </a:ext>
            </a:extLst>
          </p:cNvPr>
          <p:cNvSpPr/>
          <p:nvPr/>
        </p:nvSpPr>
        <p:spPr>
          <a:xfrm>
            <a:off x="5324708" y="2626164"/>
            <a:ext cx="2859524"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solidFill>
                  <a:prstClr val="white"/>
                </a:solidFill>
                <a:latin typeface="標楷體" panose="03000509000000000000" pitchFamily="65" charset="-120"/>
                <a:ea typeface="標楷體" panose="03000509000000000000" pitchFamily="65" charset="-120"/>
              </a:rPr>
              <a:t>南</a:t>
            </a:r>
            <a:r>
              <a:rPr lang="zh-TW" altLang="en-US" sz="2000" dirty="0" smtClean="0">
                <a:solidFill>
                  <a:prstClr val="white"/>
                </a:solidFill>
                <a:latin typeface="標楷體" panose="03000509000000000000" pitchFamily="65" charset="-120"/>
                <a:ea typeface="標楷體" panose="03000509000000000000" pitchFamily="65" charset="-120"/>
              </a:rPr>
              <a:t>區</a:t>
            </a:r>
            <a:endParaRPr lang="zh-TW" altLang="en-US" sz="2000" dirty="0">
              <a:solidFill>
                <a:prstClr val="white"/>
              </a:solidFill>
              <a:latin typeface="標楷體" panose="03000509000000000000" pitchFamily="65" charset="-120"/>
              <a:ea typeface="標楷體" panose="03000509000000000000" pitchFamily="65" charset="-120"/>
            </a:endParaRPr>
          </a:p>
        </p:txBody>
      </p:sp>
      <p:sp>
        <p:nvSpPr>
          <p:cNvPr id="8" name="手繪多邊形: 圖案 7">
            <a:extLst>
              <a:ext uri="{FF2B5EF4-FFF2-40B4-BE49-F238E27FC236}">
                <a16:creationId xmlns:a16="http://schemas.microsoft.com/office/drawing/2014/main" xmlns="" id="{63073AE5-2824-4C16-8773-9586F82A05B9}"/>
              </a:ext>
            </a:extLst>
          </p:cNvPr>
          <p:cNvSpPr/>
          <p:nvPr/>
        </p:nvSpPr>
        <p:spPr>
          <a:xfrm>
            <a:off x="5324708" y="3087267"/>
            <a:ext cx="2859524" cy="3582093"/>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內高</a:t>
            </a:r>
            <a:r>
              <a:rPr lang="zh-TW" altLang="en-US" sz="2000" dirty="0" smtClean="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壢</a:t>
            </a:r>
            <a:r>
              <a:rPr lang="zh-TW" altLang="en-US" sz="2000" dirty="0" smtClean="0">
                <a:solidFill>
                  <a:srgbClr val="000000"/>
                </a:solidFill>
                <a:latin typeface="標楷體" panose="03000509000000000000" pitchFamily="65" charset="-120"/>
                <a:ea typeface="標楷體" panose="03000509000000000000" pitchFamily="65" charset="-120"/>
              </a:rPr>
              <a:t>商</a:t>
            </a:r>
            <a:r>
              <a:rPr lang="en-US" altLang="zh-TW" sz="2000" dirty="0" smtClean="0">
                <a:solidFill>
                  <a:srgbClr val="000000"/>
                </a:solidFill>
                <a:latin typeface="標楷體" panose="03000509000000000000" pitchFamily="65" charset="-120"/>
                <a:ea typeface="標楷體" panose="03000509000000000000" pitchFamily="65" charset="-120"/>
              </a:rPr>
              <a:t>(</a:t>
            </a:r>
            <a:r>
              <a:rPr lang="zh-TW" altLang="en-US" sz="2000" dirty="0" smtClean="0">
                <a:solidFill>
                  <a:srgbClr val="000000"/>
                </a:solidFill>
                <a:latin typeface="標楷體" panose="03000509000000000000" pitchFamily="65" charset="-120"/>
                <a:ea typeface="標楷體" panose="03000509000000000000" pitchFamily="65" charset="-120"/>
              </a:rPr>
              <a:t>綜高</a:t>
            </a:r>
            <a:r>
              <a:rPr lang="en-US" altLang="zh-TW" sz="2000" dirty="0" smtClean="0">
                <a:solidFill>
                  <a:srgbClr val="000000"/>
                </a:solidFill>
                <a:latin typeface="標楷體" panose="03000509000000000000" pitchFamily="65" charset="-120"/>
                <a:ea typeface="標楷體" panose="03000509000000000000" pitchFamily="65" charset="-120"/>
              </a:rPr>
              <a:t>)</a:t>
            </a:r>
            <a:r>
              <a:rPr lang="zh-TW" altLang="en-US" sz="2000" dirty="0" smtClean="0">
                <a:solidFill>
                  <a:srgbClr val="000000"/>
                </a:solidFill>
                <a:latin typeface="標楷體" panose="03000509000000000000" pitchFamily="65" charset="-120"/>
                <a:ea typeface="標楷體" panose="03000509000000000000" pitchFamily="65" charset="-120"/>
              </a:rPr>
              <a:t>*</a:t>
            </a:r>
            <a:r>
              <a:rPr lang="en-US" altLang="zh-TW" sz="2000" dirty="0" smtClean="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smtClean="0">
                <a:solidFill>
                  <a:srgbClr val="FF0000"/>
                </a:solidFill>
                <a:latin typeface="標楷體" panose="03000509000000000000" pitchFamily="65" charset="-120"/>
                <a:ea typeface="標楷體" panose="03000509000000000000" pitchFamily="65" charset="-120"/>
              </a:rPr>
              <a:t>壢</a:t>
            </a:r>
            <a:r>
              <a:rPr lang="zh-TW" altLang="en-US" sz="1900" dirty="0">
                <a:solidFill>
                  <a:srgbClr val="FF0000"/>
                </a:solidFill>
                <a:latin typeface="標楷體" panose="03000509000000000000" pitchFamily="65" charset="-120"/>
                <a:ea typeface="標楷體" panose="03000509000000000000" pitchFamily="65" charset="-120"/>
              </a:rPr>
              <a:t>中</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smtClean="0">
                <a:solidFill>
                  <a:srgbClr val="FF0000"/>
                </a:solidFill>
                <a:latin typeface="標楷體" panose="03000509000000000000" pitchFamily="65" charset="-120"/>
                <a:ea typeface="標楷體" panose="03000509000000000000" pitchFamily="65" charset="-120"/>
              </a:rPr>
              <a:t>中壢高商</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資處</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smtClean="0">
                <a:solidFill>
                  <a:srgbClr val="FF0000"/>
                </a:solidFill>
                <a:latin typeface="標楷體" panose="03000509000000000000" pitchFamily="65" charset="-120"/>
                <a:ea typeface="標楷體" panose="03000509000000000000" pitchFamily="65" charset="-120"/>
              </a:rPr>
              <a:t>中壢家商</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a:solidFill>
                  <a:srgbClr val="FF0000"/>
                </a:solidFill>
                <a:latin typeface="標楷體" panose="03000509000000000000" pitchFamily="65" charset="-120"/>
                <a:ea typeface="標楷體" panose="03000509000000000000" pitchFamily="65" charset="-120"/>
              </a:rPr>
              <a:t>流服</a:t>
            </a:r>
            <a:r>
              <a:rPr lang="en-US" altLang="zh-TW" sz="1900" dirty="0" smtClean="0">
                <a:solidFill>
                  <a:srgbClr val="FF0000"/>
                </a:solidFill>
                <a:latin typeface="標楷體" panose="03000509000000000000" pitchFamily="65" charset="-120"/>
                <a:ea typeface="標楷體" panose="03000509000000000000" pitchFamily="65" charset="-120"/>
              </a:rPr>
              <a:t>)</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marL="361950" indent="-188913" eaLnBrk="1" hangingPunct="1">
              <a:buFont typeface="Arial" panose="020B0604020202020204" pitchFamily="34" charset="0"/>
              <a:buChar char="•"/>
              <a:defRPr/>
            </a:pPr>
            <a:r>
              <a:rPr lang="zh-TW" altLang="en-US" sz="1900" dirty="0" smtClean="0">
                <a:solidFill>
                  <a:srgbClr val="FF0000"/>
                </a:solidFill>
                <a:latin typeface="標楷體" panose="03000509000000000000" pitchFamily="65" charset="-120"/>
                <a:ea typeface="標楷體" panose="03000509000000000000" pitchFamily="65" charset="-120"/>
              </a:rPr>
              <a:t>  復旦*</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a:t>
            </a:r>
            <a:r>
              <a:rPr lang="zh-TW" altLang="en-US" sz="1900" dirty="0" smtClean="0">
                <a:solidFill>
                  <a:srgbClr val="FF0000"/>
                </a:solidFill>
                <a:latin typeface="標楷體" panose="03000509000000000000" pitchFamily="65" charset="-120"/>
                <a:ea typeface="標楷體" panose="03000509000000000000" pitchFamily="65" charset="-120"/>
              </a:rPr>
              <a:t>興</a:t>
            </a:r>
            <a:r>
              <a:rPr lang="zh-TW" altLang="en-US" sz="1900" dirty="0">
                <a:solidFill>
                  <a:srgbClr val="FF0000"/>
                </a:solidFill>
                <a:latin typeface="標楷體" panose="03000509000000000000" pitchFamily="65" charset="-120"/>
                <a:ea typeface="標楷體" panose="03000509000000000000" pitchFamily="65" charset="-120"/>
              </a:rPr>
              <a:t>*</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a:t>
            </a:r>
            <a:r>
              <a:rPr lang="zh-TW" altLang="en-US" sz="1900" dirty="0" smtClean="0">
                <a:solidFill>
                  <a:srgbClr val="FF0000"/>
                </a:solidFill>
                <a:latin typeface="標楷體" panose="03000509000000000000" pitchFamily="65" charset="-120"/>
                <a:ea typeface="標楷體" panose="03000509000000000000" pitchFamily="65" charset="-120"/>
              </a:rPr>
              <a:t>懷恩*</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a:t>
            </a:r>
            <a:r>
              <a:rPr lang="zh-TW" altLang="en-US" sz="1900" dirty="0" smtClean="0">
                <a:solidFill>
                  <a:srgbClr val="FF0000"/>
                </a:solidFill>
                <a:latin typeface="標楷體" panose="03000509000000000000" pitchFamily="65" charset="-120"/>
                <a:ea typeface="標楷體" panose="03000509000000000000" pitchFamily="65" charset="-120"/>
              </a:rPr>
              <a:t>啟英*</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zh-TW" altLang="en-US" sz="1900" dirty="0" smtClean="0">
                <a:solidFill>
                  <a:srgbClr val="FF0000"/>
                </a:solidFill>
                <a:latin typeface="標楷體" panose="03000509000000000000" pitchFamily="65" charset="-120"/>
                <a:ea typeface="標楷體" panose="03000509000000000000" pitchFamily="65" charset="-120"/>
              </a:rPr>
              <a:t>*</a:t>
            </a:r>
            <a:r>
              <a:rPr lang="en-US" altLang="zh-TW" sz="1900" dirty="0" smtClean="0">
                <a:solidFill>
                  <a:srgbClr val="FF0000"/>
                </a:solidFill>
                <a:latin typeface="標楷體" panose="03000509000000000000" pitchFamily="65" charset="-120"/>
                <a:ea typeface="標楷體" panose="03000509000000000000" pitchFamily="65" charset="-120"/>
              </a:rPr>
              <a:t>2</a:t>
            </a:r>
            <a:endParaRPr lang="en-US" altLang="zh-TW"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xmlns="" id="{050650FF-D6CA-4466-A36F-F26407940C6A}"/>
              </a:ext>
            </a:extLst>
          </p:cNvPr>
          <p:cNvSpPr/>
          <p:nvPr/>
        </p:nvSpPr>
        <p:spPr>
          <a:xfrm rot="10800000" flipV="1">
            <a:off x="8184232" y="2626165"/>
            <a:ext cx="2376264" cy="461101"/>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solidFill>
                  <a:prstClr val="white"/>
                </a:solidFill>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xmlns="" id="{EE4EC97A-C90C-4C37-A256-5BACAC9A52FC}"/>
              </a:ext>
            </a:extLst>
          </p:cNvPr>
          <p:cNvSpPr/>
          <p:nvPr/>
        </p:nvSpPr>
        <p:spPr>
          <a:xfrm>
            <a:off x="8184232" y="3087267"/>
            <a:ext cx="2376264" cy="358209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楊梅</a:t>
            </a:r>
            <a:r>
              <a:rPr lang="zh-TW" altLang="en-US" dirty="0" smtClean="0">
                <a:solidFill>
                  <a:srgbClr val="000000"/>
                </a:solidFill>
                <a:latin typeface="標楷體" panose="03000509000000000000" pitchFamily="65" charset="-120"/>
                <a:ea typeface="標楷體" panose="03000509000000000000" pitchFamily="65" charset="-120"/>
              </a:rPr>
              <a:t>高中</a:t>
            </a:r>
            <a:r>
              <a:rPr lang="zh-TW" altLang="en-US" sz="2000" dirty="0" smtClean="0">
                <a:solidFill>
                  <a:srgbClr val="000000"/>
                </a:solidFill>
                <a:latin typeface="標楷體" panose="03000509000000000000" pitchFamily="65" charset="-120"/>
                <a:ea typeface="標楷體" panose="03000509000000000000" pitchFamily="65" charset="-120"/>
              </a:rPr>
              <a:t>*</a:t>
            </a:r>
            <a:r>
              <a:rPr lang="en-US" altLang="zh-TW" sz="2000" dirty="0" smtClean="0">
                <a:solidFill>
                  <a:srgbClr val="000000"/>
                </a:solidFill>
                <a:latin typeface="標楷體" panose="03000509000000000000" pitchFamily="65" charset="-120"/>
                <a:ea typeface="標楷體" panose="03000509000000000000" pitchFamily="65" charset="-120"/>
              </a:rPr>
              <a:t>2</a:t>
            </a:r>
          </a:p>
          <a:p>
            <a:pPr marL="0" lvl="1" indent="0">
              <a:lnSpc>
                <a:spcPct val="90000"/>
              </a:lnSpc>
              <a:spcAft>
                <a:spcPct val="15000"/>
              </a:spcAft>
              <a:defRPr/>
            </a:pPr>
            <a:r>
              <a:rPr lang="zh-TW" altLang="en-US" sz="2000" dirty="0" smtClean="0">
                <a:solidFill>
                  <a:srgbClr val="000000"/>
                </a:solidFill>
                <a:latin typeface="標楷體" panose="03000509000000000000" pitchFamily="65" charset="-120"/>
                <a:ea typeface="標楷體" panose="03000509000000000000" pitchFamily="65" charset="-120"/>
              </a:rPr>
              <a:t>  平鎮</a:t>
            </a:r>
            <a:r>
              <a:rPr lang="zh-TW" altLang="en-US" dirty="0" smtClean="0">
                <a:solidFill>
                  <a:srgbClr val="000000"/>
                </a:solidFill>
                <a:latin typeface="標楷體" panose="03000509000000000000" pitchFamily="65" charset="-120"/>
                <a:ea typeface="標楷體" panose="03000509000000000000" pitchFamily="65" charset="-120"/>
              </a:rPr>
              <a:t>高中*</a:t>
            </a:r>
            <a:r>
              <a:rPr lang="en-US" altLang="zh-TW" dirty="0">
                <a:solidFill>
                  <a:srgbClr val="000000"/>
                </a:solidFill>
                <a:latin typeface="標楷體" panose="03000509000000000000" pitchFamily="65" charset="-120"/>
                <a:ea typeface="標楷體" panose="03000509000000000000" pitchFamily="65" charset="-120"/>
              </a:rPr>
              <a:t>6</a:t>
            </a:r>
          </a:p>
          <a:p>
            <a:pPr marL="0" lvl="1" indent="0">
              <a:lnSpc>
                <a:spcPct val="90000"/>
              </a:lnSpc>
              <a:spcAft>
                <a:spcPct val="15000"/>
              </a:spcAft>
              <a:defRPr/>
            </a:pPr>
            <a:r>
              <a:rPr lang="zh-TW" altLang="en-US" sz="2400" dirty="0" smtClean="0">
                <a:solidFill>
                  <a:srgbClr val="000000"/>
                </a:solidFill>
                <a:latin typeface="標楷體" panose="03000509000000000000" pitchFamily="65" charset="-120"/>
                <a:ea typeface="標楷體" panose="03000509000000000000" pitchFamily="65" charset="-120"/>
              </a:rPr>
              <a:t>  </a:t>
            </a:r>
            <a:r>
              <a:rPr lang="zh-TW" altLang="en-US" dirty="0">
                <a:solidFill>
                  <a:srgbClr val="000000"/>
                </a:solidFill>
                <a:latin typeface="標楷體" panose="03000509000000000000" pitchFamily="65" charset="-120"/>
                <a:ea typeface="標楷體" panose="03000509000000000000" pitchFamily="65" charset="-120"/>
              </a:rPr>
              <a:t>觀音</a:t>
            </a:r>
            <a:r>
              <a:rPr lang="zh-TW" altLang="en-US" dirty="0" smtClean="0">
                <a:solidFill>
                  <a:srgbClr val="000000"/>
                </a:solidFill>
                <a:latin typeface="標楷體" panose="03000509000000000000" pitchFamily="65" charset="-120"/>
                <a:ea typeface="標楷體" panose="03000509000000000000" pitchFamily="65" charset="-120"/>
              </a:rPr>
              <a:t>高中*</a:t>
            </a:r>
            <a:r>
              <a:rPr lang="en-US" altLang="zh-TW" dirty="0" smtClean="0">
                <a:solidFill>
                  <a:srgbClr val="000000"/>
                </a:solidFill>
                <a:latin typeface="標楷體" panose="03000509000000000000" pitchFamily="65" charset="-120"/>
                <a:ea typeface="標楷體" panose="03000509000000000000" pitchFamily="65" charset="-120"/>
              </a:rPr>
              <a:t>1</a:t>
            </a:r>
          </a:p>
          <a:p>
            <a:pPr marL="0" lvl="1" indent="0">
              <a:lnSpc>
                <a:spcPct val="90000"/>
              </a:lnSpc>
              <a:spcAft>
                <a:spcPct val="15000"/>
              </a:spcAft>
              <a:defRPr/>
            </a:pPr>
            <a:r>
              <a:rPr lang="zh-TW" altLang="en-US" dirty="0" smtClean="0">
                <a:solidFill>
                  <a:srgbClr val="000000"/>
                </a:solidFill>
                <a:latin typeface="標楷體" panose="03000509000000000000" pitchFamily="65" charset="-120"/>
                <a:ea typeface="標楷體" panose="03000509000000000000" pitchFamily="65" charset="-120"/>
              </a:rPr>
              <a:t>   新屋高中</a:t>
            </a:r>
            <a:r>
              <a:rPr lang="zh-TW" altLang="en-US" dirty="0">
                <a:solidFill>
                  <a:srgbClr val="000000"/>
                </a:solidFill>
                <a:latin typeface="標楷體" panose="03000509000000000000" pitchFamily="65" charset="-120"/>
                <a:ea typeface="標楷體" panose="03000509000000000000" pitchFamily="65" charset="-120"/>
              </a:rPr>
              <a:t>*</a:t>
            </a:r>
            <a:r>
              <a:rPr lang="en-US" altLang="zh-TW" dirty="0" smtClean="0">
                <a:solidFill>
                  <a:srgbClr val="000000"/>
                </a:solidFill>
                <a:latin typeface="標楷體" panose="03000509000000000000" pitchFamily="65" charset="-120"/>
                <a:ea typeface="標楷體" panose="03000509000000000000" pitchFamily="65" charset="-120"/>
              </a:rPr>
              <a:t>1</a:t>
            </a:r>
          </a:p>
          <a:p>
            <a:pPr marL="0" lvl="1" indent="0">
              <a:lnSpc>
                <a:spcPct val="90000"/>
              </a:lnSpc>
              <a:spcAft>
                <a:spcPct val="15000"/>
              </a:spcAft>
              <a:defRPr/>
            </a:pPr>
            <a:r>
              <a:rPr lang="zh-TW" altLang="en-US" dirty="0" smtClean="0">
                <a:solidFill>
                  <a:srgbClr val="000000"/>
                </a:solidFill>
                <a:latin typeface="標楷體" panose="03000509000000000000" pitchFamily="65" charset="-120"/>
                <a:ea typeface="標楷體" panose="03000509000000000000" pitchFamily="65" charset="-120"/>
              </a:rPr>
              <a:t>   永豐高中*</a:t>
            </a:r>
            <a:r>
              <a:rPr lang="en-US" altLang="zh-TW" dirty="0" smtClean="0">
                <a:solidFill>
                  <a:srgbClr val="000000"/>
                </a:solidFill>
                <a:latin typeface="標楷體" panose="03000509000000000000" pitchFamily="65" charset="-120"/>
                <a:ea typeface="標楷體" panose="03000509000000000000" pitchFamily="65" charset="-120"/>
              </a:rPr>
              <a:t>4</a:t>
            </a:r>
            <a:endParaRPr lang="zh-TW" altLang="en-US" dirty="0">
              <a:solidFill>
                <a:srgbClr val="000000"/>
              </a:solidFill>
              <a:latin typeface="標楷體" panose="03000509000000000000" pitchFamily="65" charset="-120"/>
              <a:ea typeface="標楷體" panose="03000509000000000000" pitchFamily="65" charset="-120"/>
            </a:endParaRPr>
          </a:p>
          <a:p>
            <a:pPr marL="0" lvl="1" indent="0">
              <a:lnSpc>
                <a:spcPct val="90000"/>
              </a:lnSpc>
              <a:spcAft>
                <a:spcPct val="15000"/>
              </a:spcAft>
              <a:defRPr/>
            </a:pPr>
            <a:r>
              <a:rPr lang="zh-TW" altLang="en-US" dirty="0">
                <a:solidFill>
                  <a:srgbClr val="000000"/>
                </a:solidFill>
                <a:latin typeface="標楷體" panose="03000509000000000000" pitchFamily="65" charset="-120"/>
                <a:ea typeface="標楷體" panose="03000509000000000000" pitchFamily="65" charset="-120"/>
              </a:rPr>
              <a:t> </a:t>
            </a:r>
            <a:r>
              <a:rPr lang="zh-TW" altLang="en-US" dirty="0" smtClean="0">
                <a:solidFill>
                  <a:srgbClr val="000000"/>
                </a:solidFill>
                <a:latin typeface="標楷體" panose="03000509000000000000" pitchFamily="65" charset="-120"/>
                <a:ea typeface="標楷體" panose="03000509000000000000" pitchFamily="65" charset="-120"/>
              </a:rPr>
              <a:t>大園國際高中*</a:t>
            </a:r>
            <a:r>
              <a:rPr lang="en-US" altLang="zh-TW" dirty="0">
                <a:solidFill>
                  <a:srgbClr val="000000"/>
                </a:solidFill>
                <a:latin typeface="標楷體" panose="03000509000000000000" pitchFamily="65" charset="-120"/>
                <a:ea typeface="標楷體" panose="03000509000000000000" pitchFamily="65" charset="-120"/>
              </a:rPr>
              <a:t>3</a:t>
            </a:r>
            <a:endParaRPr lang="zh-TW" altLang="en-US"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4217950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41</a:t>
            </a:fld>
            <a:endParaRPr lang="en-US" altLang="zh-TW"/>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431704" y="1"/>
            <a:ext cx="485938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79"/>
          <p:cNvSpPr>
            <a:spLocks noChangeArrowheads="1"/>
          </p:cNvSpPr>
          <p:nvPr/>
        </p:nvSpPr>
        <p:spPr bwMode="auto">
          <a:xfrm>
            <a:off x="7787031" y="0"/>
            <a:ext cx="504056" cy="6858000"/>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Tree>
    <p:extLst>
      <p:ext uri="{BB962C8B-B14F-4D97-AF65-F5344CB8AC3E}">
        <p14:creationId xmlns:p14="http://schemas.microsoft.com/office/powerpoint/2010/main" val="421155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 xmlns:a16="http://schemas.microsoft.com/office/drawing/2014/main" id="{ACCA661D-B44B-4F4B-90C8-00E7D261009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 xmlns:a16="http://schemas.microsoft.com/office/drawing/2014/main" id="{87E31978-203A-4D43-BC4D-39FE05B0821D}"/>
              </a:ext>
            </a:extLst>
          </p:cNvPr>
          <p:cNvPicPr>
            <a:picLocks noChangeAspect="1"/>
          </p:cNvPicPr>
          <p:nvPr/>
        </p:nvPicPr>
        <p:blipFill>
          <a:blip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42</a:t>
            </a:fld>
            <a:endParaRPr lang="zh-TW" altLang="en-US" sz="1200">
              <a:solidFill>
                <a:srgbClr val="898989"/>
              </a:solidFill>
            </a:endParaRPr>
          </a:p>
        </p:txBody>
      </p:sp>
      <p:cxnSp>
        <p:nvCxnSpPr>
          <p:cNvPr id="7" name="直線接點 6">
            <a:extLst>
              <a:ext uri="{FF2B5EF4-FFF2-40B4-BE49-F238E27FC236}">
                <a16:creationId xmlns=""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 xmlns:a16="http://schemas.microsoft.com/office/drawing/2014/main" id="{3B090E80-E121-4217-9D17-55903D2432E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 xmlns:a16="http://schemas.microsoft.com/office/drawing/2014/main" id="{AF9867F2-BC0F-4409-9E8B-1AD33164AFE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 xmlns:a16="http://schemas.microsoft.com/office/drawing/2014/main" id="{19B6910C-1CBF-418E-BC68-563B90E7EAE3}"/>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 xmlns:a16="http://schemas.microsoft.com/office/drawing/2014/main" id="{BBB8F050-9129-432F-8D97-901201F6EC57}"/>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4" name="內容版面配置區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a:stretch/>
        </p:blipFill>
        <p:spPr>
          <a:xfrm>
            <a:off x="1199455" y="72008"/>
            <a:ext cx="9628085" cy="5949280"/>
          </a:xfrm>
        </p:spPr>
      </p:pic>
    </p:spTree>
    <p:extLst>
      <p:ext uri="{BB962C8B-B14F-4D97-AF65-F5344CB8AC3E}">
        <p14:creationId xmlns:p14="http://schemas.microsoft.com/office/powerpoint/2010/main" val="38080637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 xmlns:a16="http://schemas.microsoft.com/office/drawing/2014/main" id="{65E42EEC-A827-4543-B318-2857E462CCD2}"/>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 xmlns:a16="http://schemas.microsoft.com/office/drawing/2014/main" id="{52FC66CD-FDBC-4CBD-B2D0-D33FE6ACBDC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 xmlns:a16="http://schemas.microsoft.com/office/drawing/2014/main" id="{3E249D13-344D-48DF-9B95-6C819F7CA36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 xmlns:a16="http://schemas.microsoft.com/office/drawing/2014/main" id="{B0A7CBD5-86A6-4F65-898A-CBAF4D5CEFE0}"/>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51</a:t>
            </a:fld>
            <a:endParaRPr lang="en-US" altLang="zh-TW" sz="1200">
              <a:solidFill>
                <a:srgbClr val="0C3226"/>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52</a:t>
            </a:fld>
            <a:endParaRPr lang="en-US" altLang="zh-TW" sz="1200">
              <a:solidFill>
                <a:srgbClr val="0C3226"/>
              </a:solidFill>
            </a:endParaRPr>
          </a:p>
        </p:txBody>
      </p:sp>
      <p:sp>
        <p:nvSpPr>
          <p:cNvPr id="128003" name="內容版面配置區 3">
            <a:extLst>
              <a:ext uri="{FF2B5EF4-FFF2-40B4-BE49-F238E27FC236}">
                <a16:creationId xmlns=""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 xmlns:a16="http://schemas.microsoft.com/office/drawing/2014/main" id="{A36B866C-E534-46A5-A526-1160114B856D}"/>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53</a:t>
            </a:fld>
            <a:endParaRPr lang="en-US" altLang="zh-TW" sz="1200">
              <a:solidFill>
                <a:srgbClr val="0C3226"/>
              </a:solidFill>
            </a:endParaRPr>
          </a:p>
        </p:txBody>
      </p:sp>
      <p:sp>
        <p:nvSpPr>
          <p:cNvPr id="129027" name="內容版面配置區 3">
            <a:extLst>
              <a:ext uri="{FF2B5EF4-FFF2-40B4-BE49-F238E27FC236}">
                <a16:creationId xmlns=""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 xmlns:a16="http://schemas.microsoft.com/office/drawing/2014/main" id="{09F78F23-9523-4A63-A287-15D251BB6BFE}"/>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 xmlns:a16="http://schemas.microsoft.com/office/drawing/2014/main" id="{9EF655B1-E37D-43E1-9807-0B4DCBAB528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 xmlns:a16="http://schemas.microsoft.com/office/drawing/2014/main" id="{9E9BB999-F82A-4A86-970B-3883B57448F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 xmlns:a16="http://schemas.microsoft.com/office/drawing/2014/main" id="{FA186891-A9AE-414F-86F8-C039385DD6ED}"/>
              </a:ext>
            </a:extLst>
          </p:cNvPr>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 xmlns:a16="http://schemas.microsoft.com/office/drawing/2014/main" id="{7A1B6DE1-857B-41DB-90C4-71BA3C833267}"/>
              </a:ext>
            </a:extLst>
          </p:cNvPr>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458" name="群組 5"/>
          <p:cNvGrpSpPr>
            <a:grpSpLocks/>
          </p:cNvGrpSpPr>
          <p:nvPr/>
        </p:nvGrpSpPr>
        <p:grpSpPr bwMode="auto">
          <a:xfrm>
            <a:off x="2400813" y="847059"/>
            <a:ext cx="6935110" cy="5558369"/>
            <a:chOff x="2099453" y="847684"/>
            <a:chExt cx="7153770" cy="5556352"/>
          </a:xfrm>
        </p:grpSpPr>
        <p:sp>
          <p:nvSpPr>
            <p:cNvPr id="9" name="文字方塊 8"/>
            <p:cNvSpPr txBox="1"/>
            <p:nvPr/>
          </p:nvSpPr>
          <p:spPr>
            <a:xfrm>
              <a:off x="6084871" y="847684"/>
              <a:ext cx="3168352" cy="1815882"/>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p>
              <a:pPr eaLnBrk="1" fontAlgn="auto" hangingPunct="1">
                <a:spcBef>
                  <a:spcPts val="0"/>
                </a:spcBef>
                <a:spcAft>
                  <a:spcPts val="0"/>
                </a:spcAft>
                <a:defRPr/>
              </a:pPr>
              <a:r>
                <a:rPr kumimoji="0" lang="en-US" altLang="zh-TW" sz="2800" b="1" dirty="0">
                  <a:solidFill>
                    <a:srgbClr val="000090"/>
                  </a:solidFill>
                  <a:latin typeface="微軟正黑體" pitchFamily="34" charset="-120"/>
                </a:rPr>
                <a:t>1.</a:t>
              </a:r>
              <a:r>
                <a:rPr kumimoji="0" lang="zh-TW" altLang="en-US" sz="2800" b="1" dirty="0">
                  <a:solidFill>
                    <a:srgbClr val="000090"/>
                  </a:solidFill>
                  <a:latin typeface="微軟正黑體" pitchFamily="34" charset="-120"/>
                </a:rPr>
                <a:t>畢業資格：</a:t>
              </a:r>
              <a:r>
                <a:rPr kumimoji="0" lang="en-US" altLang="zh-TW" sz="2800" b="1" dirty="0">
                  <a:solidFill>
                    <a:srgbClr val="000090"/>
                  </a:solidFill>
                  <a:latin typeface="微軟正黑體" pitchFamily="34" charset="-120"/>
                </a:rPr>
                <a:t>6</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2.</a:t>
              </a:r>
              <a:r>
                <a:rPr kumimoji="0" lang="zh-TW" altLang="en-US" sz="2800" b="1" dirty="0">
                  <a:solidFill>
                    <a:srgbClr val="000090"/>
                  </a:solidFill>
                  <a:latin typeface="微軟正黑體" pitchFamily="34" charset="-120"/>
                </a:rPr>
                <a:t>生涯規劃：</a:t>
              </a:r>
              <a:r>
                <a:rPr kumimoji="0" lang="en-US" altLang="zh-TW" sz="2800" b="1" dirty="0">
                  <a:solidFill>
                    <a:srgbClr val="000090"/>
                  </a:solidFill>
                  <a:latin typeface="微軟正黑體" pitchFamily="34" charset="-120"/>
                </a:rPr>
                <a:t>21</a:t>
              </a:r>
              <a:r>
                <a:rPr kumimoji="0" lang="zh-TW" altLang="en-US" sz="2800" b="1" dirty="0">
                  <a:solidFill>
                    <a:srgbClr val="000090"/>
                  </a:solidFill>
                  <a:latin typeface="微軟正黑體" pitchFamily="34" charset="-120"/>
                </a:rPr>
                <a:t>分</a:t>
              </a:r>
              <a:endParaRPr kumimoji="0" lang="en-US" altLang="zh-TW" sz="2800" b="1" dirty="0">
                <a:solidFill>
                  <a:srgbClr val="000090"/>
                </a:solidFill>
                <a:latin typeface="微軟正黑體" pitchFamily="34" charset="-120"/>
              </a:endParaRP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a:t>
              </a:r>
              <a:r>
                <a:rPr kumimoji="0" lang="zh-TW" altLang="en-US" sz="2800" b="1" dirty="0">
                  <a:solidFill>
                    <a:srgbClr val="FF0000"/>
                  </a:solidFill>
                  <a:latin typeface="微軟正黑體" pitchFamily="34" charset="-120"/>
                </a:rPr>
                <a:t>變動式積分</a:t>
              </a:r>
              <a:r>
                <a:rPr kumimoji="0" lang="en-US" altLang="zh-TW" sz="2800" b="1" dirty="0">
                  <a:solidFill>
                    <a:srgbClr val="000090"/>
                  </a:solidFill>
                  <a:latin typeface="微軟正黑體" pitchFamily="34" charset="-120"/>
                </a:rPr>
                <a:t>】</a:t>
              </a:r>
            </a:p>
            <a:p>
              <a:pPr eaLnBrk="1" fontAlgn="auto" hangingPunct="1">
                <a:spcBef>
                  <a:spcPts val="0"/>
                </a:spcBef>
                <a:spcAft>
                  <a:spcPts val="0"/>
                </a:spcAft>
                <a:defRPr/>
              </a:pPr>
              <a:r>
                <a:rPr kumimoji="0" lang="en-US" altLang="zh-TW" sz="2800" b="1" dirty="0">
                  <a:solidFill>
                    <a:srgbClr val="000090"/>
                  </a:solidFill>
                  <a:latin typeface="微軟正黑體" pitchFamily="34" charset="-120"/>
                </a:rPr>
                <a:t>3.</a:t>
              </a:r>
              <a:r>
                <a:rPr kumimoji="0" lang="zh-TW" altLang="en-US" sz="2800" b="1" dirty="0">
                  <a:solidFill>
                    <a:srgbClr val="000090"/>
                  </a:solidFill>
                  <a:latin typeface="微軟正黑體" pitchFamily="34" charset="-120"/>
                </a:rPr>
                <a:t>就近入學：</a:t>
              </a:r>
              <a:r>
                <a:rPr kumimoji="0" lang="en-US" altLang="zh-TW" sz="2800" b="1" dirty="0">
                  <a:solidFill>
                    <a:srgbClr val="000090"/>
                  </a:solidFill>
                  <a:latin typeface="微軟正黑體" pitchFamily="34" charset="-120"/>
                </a:rPr>
                <a:t>5</a:t>
              </a:r>
              <a:r>
                <a:rPr kumimoji="0" lang="zh-TW" altLang="en-US" sz="2800" b="1" dirty="0">
                  <a:solidFill>
                    <a:srgbClr val="000090"/>
                  </a:solidFill>
                  <a:latin typeface="微軟正黑體" pitchFamily="34" charset="-120"/>
                </a:rPr>
                <a:t>分</a:t>
              </a:r>
            </a:p>
          </p:txBody>
        </p:sp>
        <p:graphicFrame>
          <p:nvGraphicFramePr>
            <p:cNvPr id="11" name="資料庫圖表 10"/>
            <p:cNvGraphicFramePr/>
            <p:nvPr/>
          </p:nvGraphicFramePr>
          <p:xfrm>
            <a:off x="2099453" y="847684"/>
            <a:ext cx="3948905" cy="5556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文字方塊 11"/>
            <p:cNvSpPr txBox="1"/>
            <p:nvPr/>
          </p:nvSpPr>
          <p:spPr>
            <a:xfrm>
              <a:off x="6084871" y="2677099"/>
              <a:ext cx="3168352" cy="2492990"/>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a:spAutoFit/>
            </a:bodyPr>
            <a:lstStyle>
              <a:lvl1pPr eaLnBrk="0" hangingPunct="0">
                <a:defRPr kumimoji="1">
                  <a:solidFill>
                    <a:schemeClr val="tx1"/>
                  </a:solidFill>
                  <a:latin typeface="Arial" charset="0"/>
                  <a:ea typeface="華康儷特圓" charset="0"/>
                  <a:cs typeface="華康儷特圓" charset="0"/>
                </a:defRPr>
              </a:lvl1pPr>
              <a:lvl2pPr marL="742950" indent="-285750" eaLnBrk="0" hangingPunct="0">
                <a:defRPr kumimoji="1">
                  <a:solidFill>
                    <a:schemeClr val="tx1"/>
                  </a:solidFill>
                  <a:latin typeface="Arial" charset="0"/>
                  <a:ea typeface="華康儷特圓" charset="0"/>
                  <a:cs typeface="華康儷特圓" charset="0"/>
                </a:defRPr>
              </a:lvl2pPr>
              <a:lvl3pPr marL="1143000" indent="-228600" eaLnBrk="0" hangingPunct="0">
                <a:defRPr kumimoji="1">
                  <a:solidFill>
                    <a:schemeClr val="tx1"/>
                  </a:solidFill>
                  <a:latin typeface="Arial" charset="0"/>
                  <a:ea typeface="華康儷特圓" charset="0"/>
                  <a:cs typeface="華康儷特圓" charset="0"/>
                </a:defRPr>
              </a:lvl3pPr>
              <a:lvl4pPr marL="1600200" indent="-228600" eaLnBrk="0" hangingPunct="0">
                <a:defRPr kumimoji="1">
                  <a:solidFill>
                    <a:schemeClr val="tx1"/>
                  </a:solidFill>
                  <a:latin typeface="Arial" charset="0"/>
                  <a:ea typeface="華康儷特圓" charset="0"/>
                  <a:cs typeface="華康儷特圓" charset="0"/>
                </a:defRPr>
              </a:lvl4pPr>
              <a:lvl5pPr marL="2057400" indent="-228600" eaLnBrk="0" hangingPunct="0">
                <a:defRPr kumimoji="1">
                  <a:solidFill>
                    <a:schemeClr val="tx1"/>
                  </a:solidFill>
                  <a:latin typeface="Arial" charset="0"/>
                  <a:ea typeface="華康儷特圓" charset="0"/>
                  <a:cs typeface="華康儷特圓" charset="0"/>
                </a:defRPr>
              </a:lvl5pPr>
              <a:lvl6pPr marL="25146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6pPr>
              <a:lvl7pPr marL="29718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7pPr>
              <a:lvl8pPr marL="34290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8pPr>
              <a:lvl9pPr marL="3886200" indent="-228600" algn="ctr" eaLnBrk="0" fontAlgn="base" hangingPunct="0">
                <a:spcBef>
                  <a:spcPct val="0"/>
                </a:spcBef>
                <a:spcAft>
                  <a:spcPct val="0"/>
                </a:spcAft>
                <a:defRPr kumimoji="1">
                  <a:solidFill>
                    <a:schemeClr val="tx1"/>
                  </a:solidFill>
                  <a:latin typeface="Arial" charset="0"/>
                  <a:ea typeface="華康儷特圓" charset="0"/>
                  <a:cs typeface="華康儷特圓" charset="0"/>
                </a:defRPr>
              </a:lvl9pPr>
            </a:lstStyle>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均衡學習：</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9</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品德表現：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3.</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服務表現：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10</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4.</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才藝表現：</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5.</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體適能：</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a:p>
              <a:pPr eaLnBrk="1" fontAlgn="auto" hangingPunct="1">
                <a:spcBef>
                  <a:spcPts val="0"/>
                </a:spcBef>
                <a:spcAft>
                  <a:spcPts val="0"/>
                </a:spcAft>
                <a:defRPr/>
              </a:pP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6.</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本土語言認證</a:t>
              </a:r>
              <a:r>
                <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:2</a:t>
              </a:r>
              <a:r>
                <a:rPr lang="zh-TW" altLang="en-US"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rPr>
                <a:t>分</a:t>
              </a:r>
              <a:endParaRPr lang="en-US" altLang="zh-TW" sz="2600" b="1" dirty="0">
                <a:ln w="1905"/>
                <a:solidFill>
                  <a:srgbClr val="000090"/>
                </a:solidFill>
                <a:effectLst>
                  <a:innerShdw blurRad="69850" dist="43180" dir="5400000">
                    <a:srgbClr val="000000">
                      <a:alpha val="65000"/>
                    </a:srgbClr>
                  </a:innerShdw>
                </a:effectLst>
                <a:latin typeface="微軟正黑體" pitchFamily="34" charset="-120"/>
                <a:ea typeface="微軟正黑體" pitchFamily="34" charset="-120"/>
              </a:endParaRPr>
            </a:p>
          </p:txBody>
        </p:sp>
        <p:sp>
          <p:nvSpPr>
            <p:cNvPr id="13" name="文字方塊 12"/>
            <p:cNvSpPr txBox="1"/>
            <p:nvPr/>
          </p:nvSpPr>
          <p:spPr>
            <a:xfrm>
              <a:off x="6048358" y="5255850"/>
              <a:ext cx="3204865" cy="1101779"/>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lIns="90000" tIns="180000" rIns="0" bIns="180000" anchor="ctr">
              <a:spAutoFit/>
            </a:bodyPr>
            <a:lstStyle/>
            <a:p>
              <a:pPr eaLnBrk="1" hangingPunct="1">
                <a:defRPr/>
              </a:pPr>
              <a:r>
                <a:rPr kumimoji="0" lang="en-US" altLang="zh-TW" sz="2400" b="1" dirty="0">
                  <a:solidFill>
                    <a:srgbClr val="000090"/>
                  </a:solidFill>
                  <a:latin typeface="微軟正黑體" pitchFamily="34" charset="-120"/>
                  <a:ea typeface="微軟正黑體" pitchFamily="34" charset="-120"/>
                </a:rPr>
                <a:t>1.</a:t>
              </a:r>
              <a:r>
                <a:rPr kumimoji="0" lang="zh-TW" altLang="en-US" sz="2400" b="1" dirty="0">
                  <a:solidFill>
                    <a:srgbClr val="000090"/>
                  </a:solidFill>
                  <a:latin typeface="微軟正黑體" pitchFamily="34" charset="-120"/>
                  <a:ea typeface="微軟正黑體" pitchFamily="34" charset="-120"/>
                </a:rPr>
                <a:t>會考成績：</a:t>
              </a:r>
              <a:r>
                <a:rPr kumimoji="0" lang="en-US" altLang="zh-TW" sz="2400" b="1" dirty="0">
                  <a:solidFill>
                    <a:srgbClr val="000090"/>
                  </a:solidFill>
                  <a:latin typeface="微軟正黑體" pitchFamily="34" charset="-120"/>
                  <a:ea typeface="微軟正黑體" pitchFamily="34" charset="-120"/>
                </a:rPr>
                <a:t>30</a:t>
              </a:r>
              <a:r>
                <a:rPr kumimoji="0" lang="zh-TW" altLang="en-US" sz="2400" b="1" dirty="0">
                  <a:solidFill>
                    <a:srgbClr val="000090"/>
                  </a:solidFill>
                  <a:latin typeface="微軟正黑體" pitchFamily="34" charset="-120"/>
                  <a:ea typeface="微軟正黑體" pitchFamily="34" charset="-120"/>
                </a:rPr>
                <a:t>分</a:t>
              </a:r>
              <a:endParaRPr kumimoji="0" lang="en-US" altLang="zh-TW" sz="2400" b="1" dirty="0">
                <a:solidFill>
                  <a:srgbClr val="000090"/>
                </a:solidFill>
                <a:latin typeface="微軟正黑體" pitchFamily="34" charset="-120"/>
                <a:ea typeface="微軟正黑體" pitchFamily="34" charset="-120"/>
              </a:endParaRPr>
            </a:p>
            <a:p>
              <a:pPr eaLnBrk="1" hangingPunct="1">
                <a:defRPr/>
              </a:pPr>
              <a:r>
                <a:rPr kumimoji="0" lang="en-US" altLang="zh-TW" sz="2400" b="1" dirty="0">
                  <a:solidFill>
                    <a:srgbClr val="000090"/>
                  </a:solidFill>
                  <a:latin typeface="微軟正黑體" pitchFamily="34" charset="-120"/>
                  <a:ea typeface="微軟正黑體" pitchFamily="34" charset="-120"/>
                </a:rPr>
                <a:t>2.</a:t>
              </a:r>
              <a:r>
                <a:rPr kumimoji="0" lang="zh-TW" altLang="en-US" sz="2400" b="1" dirty="0">
                  <a:solidFill>
                    <a:srgbClr val="000090"/>
                  </a:solidFill>
                  <a:latin typeface="微軟正黑體" pitchFamily="34" charset="-120"/>
                  <a:ea typeface="微軟正黑體" pitchFamily="34" charset="-120"/>
                </a:rPr>
                <a:t>寫作測驗成績：</a:t>
              </a:r>
              <a:r>
                <a:rPr kumimoji="0" lang="en-US" altLang="zh-TW" sz="2400" b="1" dirty="0">
                  <a:solidFill>
                    <a:srgbClr val="000090"/>
                  </a:solidFill>
                  <a:latin typeface="微軟正黑體" pitchFamily="34" charset="-120"/>
                  <a:ea typeface="微軟正黑體" pitchFamily="34" charset="-120"/>
                </a:rPr>
                <a:t>3</a:t>
              </a:r>
              <a:r>
                <a:rPr kumimoji="0" lang="zh-TW" altLang="en-US" sz="2400" b="1" dirty="0" smtClean="0">
                  <a:solidFill>
                    <a:srgbClr val="000090"/>
                  </a:solidFill>
                  <a:latin typeface="微軟正黑體" pitchFamily="34" charset="-120"/>
                  <a:ea typeface="微軟正黑體" pitchFamily="34" charset="-120"/>
                </a:rPr>
                <a:t>分</a:t>
              </a:r>
              <a:endParaRPr kumimoji="0" lang="en-US" altLang="zh-TW" sz="2400" b="1" dirty="0" smtClean="0">
                <a:solidFill>
                  <a:srgbClr val="000090"/>
                </a:solidFill>
                <a:latin typeface="微軟正黑體" pitchFamily="34" charset="-120"/>
                <a:ea typeface="微軟正黑體" pitchFamily="34" charset="-120"/>
              </a:endParaRPr>
            </a:p>
          </p:txBody>
        </p:sp>
      </p:grpSp>
      <p:sp>
        <p:nvSpPr>
          <p:cNvPr id="1295362" name="Rectangle 2"/>
          <p:cNvSpPr>
            <a:spLocks noChangeArrowheads="1"/>
          </p:cNvSpPr>
          <p:nvPr/>
        </p:nvSpPr>
        <p:spPr bwMode="auto">
          <a:xfrm>
            <a:off x="2205826" y="-1902"/>
            <a:ext cx="8462174" cy="523220"/>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zh-TW" altLang="en-US" sz="2800" b="1" dirty="0">
                <a:solidFill>
                  <a:srgbClr val="FFFFFF"/>
                </a:solidFill>
                <a:latin typeface="標楷體" pitchFamily="65" charset="-120"/>
                <a:ea typeface="標楷體" pitchFamily="65" charset="-120"/>
                <a:cs typeface="新細明體" charset="0"/>
              </a:rPr>
              <a:t>桃連區入學方式─</a:t>
            </a:r>
            <a:r>
              <a:rPr kumimoji="0" lang="zh-TW" altLang="en-US" sz="2800" b="1" dirty="0">
                <a:ln w="1905"/>
                <a:solidFill>
                  <a:srgbClr val="FFFFFF"/>
                </a:solidFill>
                <a:effectLst>
                  <a:innerShdw blurRad="69850" dist="43180" dir="5400000">
                    <a:srgbClr val="000000">
                      <a:alpha val="65000"/>
                    </a:srgbClr>
                  </a:innerShdw>
                </a:effectLst>
                <a:latin typeface="Calibri"/>
                <a:ea typeface="標楷體" charset="0"/>
                <a:cs typeface="標楷體" charset="0"/>
              </a:rPr>
              <a:t>免試比序說明</a:t>
            </a:r>
            <a:endParaRPr kumimoji="0" lang="en-US" altLang="zh-TW" sz="2800" b="1" dirty="0">
              <a:ln w="1905"/>
              <a:solidFill>
                <a:srgbClr val="FFFFFF"/>
              </a:solidFill>
              <a:effectLst>
                <a:innerShdw blurRad="69850" dist="43180" dir="5400000">
                  <a:srgbClr val="000000">
                    <a:alpha val="65000"/>
                  </a:srgbClr>
                </a:innerShdw>
              </a:effectLst>
              <a:latin typeface="Calibri"/>
              <a:ea typeface="標楷體" charset="0"/>
              <a:cs typeface="標楷體" charset="0"/>
            </a:endParaRPr>
          </a:p>
        </p:txBody>
      </p:sp>
      <p:sp>
        <p:nvSpPr>
          <p:cNvPr id="8" name="文字方塊 7"/>
          <p:cNvSpPr txBox="1"/>
          <p:nvPr/>
        </p:nvSpPr>
        <p:spPr bwMode="auto">
          <a:xfrm>
            <a:off x="9624392" y="5526531"/>
            <a:ext cx="2520280" cy="1286845"/>
          </a:xfrm>
          <a:prstGeom prst="rect">
            <a:avLst/>
          </a:prstGeom>
          <a:ln/>
          <a:scene3d>
            <a:camera prst="orthographicFront"/>
            <a:lightRig rig="threePt" dir="t"/>
          </a:scene3d>
          <a:sp3d>
            <a:bevelT prst="convex"/>
          </a:sp3d>
        </p:spPr>
        <p:style>
          <a:lnRef idx="1">
            <a:schemeClr val="accent2"/>
          </a:lnRef>
          <a:fillRef idx="2">
            <a:schemeClr val="accent2"/>
          </a:fillRef>
          <a:effectRef idx="1">
            <a:schemeClr val="accent2"/>
          </a:effectRef>
          <a:fontRef idx="minor">
            <a:schemeClr val="dk1"/>
          </a:fontRef>
        </p:style>
        <p:txBody>
          <a:bodyPr wrap="square" lIns="90000" tIns="180000" rIns="0" bIns="180000" anchor="ctr">
            <a:spAutoFit/>
          </a:bodyPr>
          <a:lstStyle/>
          <a:p>
            <a:pPr eaLnBrk="1" hangingPunct="1">
              <a:defRPr/>
            </a:pPr>
            <a:r>
              <a:rPr kumimoji="0" lang="en-US" altLang="zh-TW" sz="2000" b="1" dirty="0" smtClean="0">
                <a:solidFill>
                  <a:srgbClr val="C00000"/>
                </a:solidFill>
                <a:latin typeface="微軟正黑體" pitchFamily="34" charset="-120"/>
                <a:ea typeface="微軟正黑體" pitchFamily="34" charset="-120"/>
              </a:rPr>
              <a:t>1</a:t>
            </a:r>
            <a:r>
              <a:rPr kumimoji="0" lang="zh-TW" altLang="en-US" sz="2000" b="1" dirty="0" smtClean="0">
                <a:solidFill>
                  <a:srgbClr val="C00000"/>
                </a:solidFill>
                <a:latin typeface="微軟正黑體" pitchFamily="34" charset="-120"/>
                <a:ea typeface="微軟正黑體" pitchFamily="34" charset="-120"/>
              </a:rPr>
              <a:t>級分</a:t>
            </a:r>
            <a:r>
              <a:rPr kumimoji="0" lang="zh-TW" altLang="en-US" sz="2000" b="1" dirty="0" smtClean="0">
                <a:solidFill>
                  <a:srgbClr val="C00000"/>
                </a:solidFill>
                <a:latin typeface="新細明體"/>
                <a:ea typeface="新細明體"/>
              </a:rPr>
              <a:t>：</a:t>
            </a:r>
            <a:r>
              <a:rPr kumimoji="0" lang="en-US" altLang="zh-TW" sz="2000" b="1" dirty="0">
                <a:solidFill>
                  <a:srgbClr val="C00000"/>
                </a:solidFill>
                <a:latin typeface="微軟正黑體" pitchFamily="34" charset="-120"/>
                <a:ea typeface="微軟正黑體" pitchFamily="34" charset="-120"/>
              </a:rPr>
              <a:t>1</a:t>
            </a:r>
            <a:r>
              <a:rPr kumimoji="0" lang="zh-TW" altLang="en-US" sz="2000" b="1" dirty="0">
                <a:solidFill>
                  <a:srgbClr val="C00000"/>
                </a:solidFill>
                <a:latin typeface="微軟正黑體" pitchFamily="34" charset="-120"/>
                <a:ea typeface="微軟正黑體" pitchFamily="34" charset="-120"/>
              </a:rPr>
              <a:t>分</a:t>
            </a:r>
            <a:endParaRPr kumimoji="0" lang="en-US" altLang="zh-TW" sz="2000" b="1" dirty="0">
              <a:solidFill>
                <a:srgbClr val="C00000"/>
              </a:solidFill>
              <a:latin typeface="微軟正黑體" pitchFamily="34" charset="-120"/>
              <a:ea typeface="微軟正黑體" pitchFamily="34" charset="-120"/>
            </a:endParaRPr>
          </a:p>
          <a:p>
            <a:pPr eaLnBrk="1" hangingPunct="1">
              <a:defRPr/>
            </a:pPr>
            <a:r>
              <a:rPr kumimoji="0" lang="en-US" altLang="zh-TW" sz="2000" b="1" dirty="0">
                <a:solidFill>
                  <a:srgbClr val="C00000"/>
                </a:solidFill>
                <a:latin typeface="微軟正黑體" pitchFamily="34" charset="-120"/>
                <a:ea typeface="微軟正黑體" pitchFamily="34" charset="-120"/>
              </a:rPr>
              <a:t>2</a:t>
            </a:r>
            <a:r>
              <a:rPr kumimoji="0" lang="zh-TW" altLang="en-US" sz="2000" b="1" dirty="0">
                <a:solidFill>
                  <a:srgbClr val="C00000"/>
                </a:solidFill>
                <a:latin typeface="微軟正黑體" pitchFamily="34" charset="-120"/>
                <a:ea typeface="微軟正黑體" pitchFamily="34" charset="-120"/>
              </a:rPr>
              <a:t>、</a:t>
            </a:r>
            <a:r>
              <a:rPr kumimoji="0" lang="en-US" altLang="zh-TW" sz="2000" b="1" dirty="0">
                <a:solidFill>
                  <a:srgbClr val="C00000"/>
                </a:solidFill>
                <a:latin typeface="微軟正黑體" pitchFamily="34" charset="-120"/>
                <a:ea typeface="微軟正黑體" pitchFamily="34" charset="-120"/>
              </a:rPr>
              <a:t>3</a:t>
            </a:r>
            <a:r>
              <a:rPr kumimoji="0" lang="zh-TW" altLang="en-US" sz="2000" b="1" dirty="0">
                <a:solidFill>
                  <a:srgbClr val="C00000"/>
                </a:solidFill>
                <a:latin typeface="微軟正黑體" pitchFamily="34" charset="-120"/>
                <a:ea typeface="微軟正黑體" pitchFamily="34" charset="-120"/>
              </a:rPr>
              <a:t>級分：</a:t>
            </a:r>
            <a:r>
              <a:rPr kumimoji="0" lang="en-US" altLang="zh-TW" sz="2000" b="1" dirty="0">
                <a:solidFill>
                  <a:srgbClr val="C00000"/>
                </a:solidFill>
                <a:latin typeface="微軟正黑體" pitchFamily="34" charset="-120"/>
                <a:ea typeface="微軟正黑體" pitchFamily="34" charset="-120"/>
              </a:rPr>
              <a:t>2</a:t>
            </a:r>
            <a:r>
              <a:rPr kumimoji="0" lang="zh-TW" altLang="en-US" sz="2000" b="1" dirty="0">
                <a:solidFill>
                  <a:srgbClr val="C00000"/>
                </a:solidFill>
                <a:latin typeface="微軟正黑體" pitchFamily="34" charset="-120"/>
                <a:ea typeface="微軟正黑體" pitchFamily="34" charset="-120"/>
              </a:rPr>
              <a:t>分</a:t>
            </a:r>
            <a:endParaRPr kumimoji="0" lang="en-US" altLang="zh-TW" sz="2000" b="1" dirty="0">
              <a:solidFill>
                <a:srgbClr val="C00000"/>
              </a:solidFill>
              <a:latin typeface="微軟正黑體" pitchFamily="34" charset="-120"/>
              <a:ea typeface="微軟正黑體" pitchFamily="34" charset="-120"/>
            </a:endParaRPr>
          </a:p>
          <a:p>
            <a:pPr eaLnBrk="1" hangingPunct="1">
              <a:defRPr/>
            </a:pPr>
            <a:r>
              <a:rPr kumimoji="0" lang="en-US" altLang="zh-TW" sz="2000" b="1" dirty="0">
                <a:solidFill>
                  <a:srgbClr val="C00000"/>
                </a:solidFill>
                <a:latin typeface="微軟正黑體" pitchFamily="34" charset="-120"/>
                <a:ea typeface="微軟正黑體" pitchFamily="34" charset="-120"/>
              </a:rPr>
              <a:t>4</a:t>
            </a:r>
            <a:r>
              <a:rPr kumimoji="0" lang="zh-TW" altLang="en-US" sz="2000" b="1" dirty="0">
                <a:solidFill>
                  <a:srgbClr val="C00000"/>
                </a:solidFill>
                <a:latin typeface="微軟正黑體" pitchFamily="34" charset="-120"/>
                <a:ea typeface="微軟正黑體" pitchFamily="34" charset="-120"/>
              </a:rPr>
              <a:t>、</a:t>
            </a:r>
            <a:r>
              <a:rPr kumimoji="0" lang="en-US" altLang="zh-TW" sz="2000" b="1" dirty="0">
                <a:solidFill>
                  <a:srgbClr val="C00000"/>
                </a:solidFill>
                <a:latin typeface="微軟正黑體" pitchFamily="34" charset="-120"/>
                <a:ea typeface="微軟正黑體" pitchFamily="34" charset="-120"/>
              </a:rPr>
              <a:t>5</a:t>
            </a:r>
            <a:r>
              <a:rPr kumimoji="0" lang="zh-TW" altLang="en-US" sz="2000" b="1" dirty="0">
                <a:solidFill>
                  <a:srgbClr val="C00000"/>
                </a:solidFill>
                <a:latin typeface="微軟正黑體" pitchFamily="34" charset="-120"/>
                <a:ea typeface="微軟正黑體" pitchFamily="34" charset="-120"/>
              </a:rPr>
              <a:t>、</a:t>
            </a:r>
            <a:r>
              <a:rPr kumimoji="0" lang="en-US" altLang="zh-TW" sz="2000" b="1" dirty="0">
                <a:solidFill>
                  <a:srgbClr val="C00000"/>
                </a:solidFill>
                <a:latin typeface="微軟正黑體" pitchFamily="34" charset="-120"/>
                <a:ea typeface="微軟正黑體" pitchFamily="34" charset="-120"/>
              </a:rPr>
              <a:t>6</a:t>
            </a:r>
            <a:r>
              <a:rPr kumimoji="0" lang="zh-TW" altLang="en-US" sz="2000" b="1" dirty="0">
                <a:solidFill>
                  <a:srgbClr val="C00000"/>
                </a:solidFill>
                <a:latin typeface="微軟正黑體" pitchFamily="34" charset="-120"/>
                <a:ea typeface="微軟正黑體" pitchFamily="34" charset="-120"/>
              </a:rPr>
              <a:t>級分：</a:t>
            </a:r>
            <a:r>
              <a:rPr kumimoji="0" lang="en-US" altLang="zh-TW" sz="2000" b="1" dirty="0">
                <a:solidFill>
                  <a:srgbClr val="C00000"/>
                </a:solidFill>
                <a:latin typeface="微軟正黑體" pitchFamily="34" charset="-120"/>
                <a:ea typeface="微軟正黑體" pitchFamily="34" charset="-120"/>
              </a:rPr>
              <a:t>3</a:t>
            </a:r>
            <a:r>
              <a:rPr kumimoji="0" lang="zh-TW" altLang="en-US" sz="2000" b="1" dirty="0">
                <a:solidFill>
                  <a:srgbClr val="C00000"/>
                </a:solidFill>
                <a:latin typeface="微軟正黑體" pitchFamily="34" charset="-120"/>
                <a:ea typeface="微軟正黑體" pitchFamily="34" charset="-120"/>
              </a:rPr>
              <a:t>分</a:t>
            </a:r>
            <a:endParaRPr kumimoji="0" lang="en-US" altLang="zh-TW" sz="2000" b="1" dirty="0">
              <a:solidFill>
                <a:srgbClr val="C00000"/>
              </a:solidFill>
              <a:latin typeface="微軟正黑體" pitchFamily="34" charset="-120"/>
              <a:ea typeface="微軟正黑體" pitchFamily="34" charset="-120"/>
            </a:endParaRPr>
          </a:p>
        </p:txBody>
      </p:sp>
      <p:sp>
        <p:nvSpPr>
          <p:cNvPr id="10" name="上彎箭號 9">
            <a:extLst>
              <a:ext uri="{FF2B5EF4-FFF2-40B4-BE49-F238E27FC236}">
                <a16:creationId xmlns="" xmlns:a16="http://schemas.microsoft.com/office/drawing/2014/main" id="{D5810662-46BC-4DC1-A1D0-810824244950}"/>
              </a:ext>
            </a:extLst>
          </p:cNvPr>
          <p:cNvSpPr/>
          <p:nvPr/>
        </p:nvSpPr>
        <p:spPr>
          <a:xfrm rot="16200000" flipH="1" flipV="1">
            <a:off x="9082765" y="6216476"/>
            <a:ext cx="399097" cy="684154"/>
          </a:xfrm>
          <a:prstGeom prst="bentUpArrow">
            <a:avLst>
              <a:gd name="adj1" fmla="val 28274"/>
              <a:gd name="adj2" fmla="val 29502"/>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Tree>
    <p:extLst>
      <p:ext uri="{BB962C8B-B14F-4D97-AF65-F5344CB8AC3E}">
        <p14:creationId xmlns:p14="http://schemas.microsoft.com/office/powerpoint/2010/main" val="147015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標題 1"/>
          <p:cNvSpPr>
            <a:spLocks noGrp="1"/>
          </p:cNvSpPr>
          <p:nvPr>
            <p:ph type="title" idx="4294967295"/>
          </p:nvPr>
        </p:nvSpPr>
        <p:spPr>
          <a:xfrm>
            <a:off x="1524000" y="274638"/>
            <a:ext cx="8229600" cy="1143000"/>
          </a:xfrm>
        </p:spPr>
        <p:txBody>
          <a:bodyPr/>
          <a:lstStyle/>
          <a:p>
            <a:r>
              <a:rPr lang="zh-TW" altLang="en-US">
                <a:ea typeface="標楷體" pitchFamily="65" charset="-120"/>
              </a:rPr>
              <a:t>志願序計分方式</a:t>
            </a:r>
          </a:p>
        </p:txBody>
      </p:sp>
      <p:sp>
        <p:nvSpPr>
          <p:cNvPr id="150531" name="內容版面配置區 2"/>
          <p:cNvSpPr>
            <a:spLocks noGrp="1"/>
          </p:cNvSpPr>
          <p:nvPr>
            <p:ph idx="4294967295"/>
          </p:nvPr>
        </p:nvSpPr>
        <p:spPr>
          <a:xfrm>
            <a:off x="551384" y="1325564"/>
            <a:ext cx="11017224" cy="2535237"/>
          </a:xfrm>
        </p:spPr>
        <p:txBody>
          <a:bodyPr/>
          <a:lstStyle/>
          <a:p>
            <a:pPr marL="228600" indent="-228600"/>
            <a:r>
              <a:rPr lang="zh-TW" altLang="en-US" sz="2800" dirty="0">
                <a:latin typeface="標楷體" pitchFamily="65" charset="-120"/>
                <a:ea typeface="標楷體" pitchFamily="65" charset="-120"/>
              </a:rPr>
              <a:t>志願序別</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3</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15</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4</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5</a:t>
            </a:r>
            <a:r>
              <a:rPr lang="zh-TW" altLang="en-US" sz="2800" dirty="0">
                <a:latin typeface="標楷體" pitchFamily="65" charset="-120"/>
                <a:ea typeface="標楷體" pitchFamily="65" charset="-120"/>
              </a:rPr>
              <a:t>、</a:t>
            </a:r>
            <a:r>
              <a:rPr lang="en-US" altLang="zh-TW" sz="2800" dirty="0">
                <a:latin typeface="標楷體" pitchFamily="65" charset="-120"/>
                <a:ea typeface="標楷體" pitchFamily="65" charset="-120"/>
              </a:rPr>
              <a:t>6</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12</a:t>
            </a:r>
            <a:r>
              <a:rPr lang="zh-TW" altLang="en-US" sz="2800" dirty="0">
                <a:latin typeface="標楷體" pitchFamily="65" charset="-120"/>
                <a:ea typeface="標楷體" pitchFamily="65" charset="-120"/>
              </a:rPr>
              <a:t>分，</a:t>
            </a:r>
            <a:r>
              <a:rPr lang="en-US" altLang="zh-TW" sz="2800" dirty="0">
                <a:latin typeface="標楷體" pitchFamily="65" charset="-120"/>
                <a:ea typeface="標楷體" pitchFamily="65" charset="-120"/>
              </a:rPr>
              <a:t>…16</a:t>
            </a:r>
            <a:r>
              <a:rPr lang="zh-TW" altLang="en-US" sz="2800" dirty="0">
                <a:latin typeface="標楷體" pitchFamily="65" charset="-120"/>
                <a:ea typeface="標楷體" pitchFamily="65" charset="-120"/>
              </a:rPr>
              <a:t>至</a:t>
            </a:r>
            <a:r>
              <a:rPr lang="en-US" altLang="zh-TW" sz="2800" dirty="0">
                <a:latin typeface="標楷體" pitchFamily="65" charset="-120"/>
                <a:ea typeface="標楷體" pitchFamily="65" charset="-120"/>
              </a:rPr>
              <a:t>30</a:t>
            </a:r>
            <a:r>
              <a:rPr lang="zh-TW" altLang="en-US" sz="2800" dirty="0">
                <a:latin typeface="標楷體" pitchFamily="65" charset="-120"/>
                <a:ea typeface="標楷體" pitchFamily="65" charset="-120"/>
              </a:rPr>
              <a:t>志願</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分。</a:t>
            </a:r>
          </a:p>
          <a:p>
            <a:pPr marL="228600" indent="-228600"/>
            <a:r>
              <a:rPr lang="zh-TW" altLang="en-US" sz="2800" dirty="0">
                <a:latin typeface="標楷體" pitchFamily="65" charset="-120"/>
                <a:ea typeface="標楷體" pitchFamily="65" charset="-120"/>
              </a:rPr>
              <a:t>總積分完全相同，需進行超額比序</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低收入→適性輔導→多元學習→會考總積分→志願序積分→教育會考成績標示總點數→教育會考成績標示</a:t>
            </a:r>
            <a:r>
              <a:rPr lang="en-US" altLang="zh-TW" sz="2800" dirty="0">
                <a:latin typeface="標楷體" pitchFamily="65" charset="-120"/>
                <a:ea typeface="標楷體" pitchFamily="65" charset="-120"/>
              </a:rPr>
              <a:t>)</a:t>
            </a:r>
            <a:r>
              <a:rPr lang="zh-TW" altLang="en-US" sz="2800" dirty="0">
                <a:latin typeface="標楷體" pitchFamily="65" charset="-120"/>
                <a:ea typeface="標楷體" pitchFamily="65" charset="-120"/>
              </a:rPr>
              <a:t>，比序至</a:t>
            </a:r>
            <a:r>
              <a:rPr lang="zh-TW" altLang="en-US" sz="2800" dirty="0">
                <a:solidFill>
                  <a:srgbClr val="FF0000"/>
                </a:solidFill>
                <a:latin typeface="標楷體" pitchFamily="65" charset="-120"/>
                <a:ea typeface="標楷體" pitchFamily="65" charset="-120"/>
              </a:rPr>
              <a:t>「志願序積分」</a:t>
            </a:r>
            <a:r>
              <a:rPr lang="zh-TW" altLang="en-US" sz="2800" dirty="0">
                <a:latin typeface="標楷體" pitchFamily="65" charset="-120"/>
                <a:ea typeface="標楷體" pitchFamily="65" charset="-120"/>
              </a:rPr>
              <a:t>項目時，</a:t>
            </a:r>
            <a:r>
              <a:rPr lang="zh-TW" altLang="en-US" sz="2800" dirty="0">
                <a:solidFill>
                  <a:srgbClr val="FF0000"/>
                </a:solidFill>
                <a:latin typeface="標楷體" pitchFamily="65" charset="-120"/>
                <a:ea typeface="標楷體" pitchFamily="65" charset="-120"/>
              </a:rPr>
              <a:t>志願序積分高者將優先錄取。</a:t>
            </a:r>
          </a:p>
          <a:p>
            <a:pPr marL="228600" indent="-228600"/>
            <a:endParaRPr lang="zh-TW" altLang="en-US" sz="2600" dirty="0">
              <a:latin typeface="標楷體" pitchFamily="65" charset="-120"/>
              <a:ea typeface="標楷體" pitchFamily="65" charset="-120"/>
            </a:endParaRPr>
          </a:p>
        </p:txBody>
      </p:sp>
      <p:graphicFrame>
        <p:nvGraphicFramePr>
          <p:cNvPr id="582703" name="Group 47"/>
          <p:cNvGraphicFramePr>
            <a:graphicFrameLocks noGrp="1"/>
          </p:cNvGraphicFramePr>
          <p:nvPr>
            <p:extLst>
              <p:ext uri="{D42A27DB-BD31-4B8C-83A1-F6EECF244321}">
                <p14:modId xmlns:p14="http://schemas.microsoft.com/office/powerpoint/2010/main" val="2729611487"/>
              </p:ext>
            </p:extLst>
          </p:nvPr>
        </p:nvGraphicFramePr>
        <p:xfrm>
          <a:off x="1127448" y="3717032"/>
          <a:ext cx="10009111" cy="2808312"/>
        </p:xfrm>
        <a:graphic>
          <a:graphicData uri="http://schemas.openxmlformats.org/drawingml/2006/table">
            <a:tbl>
              <a:tblPr/>
              <a:tblGrid>
                <a:gridCol w="1422494">
                  <a:extLst>
                    <a:ext uri="{9D8B030D-6E8A-4147-A177-3AD203B41FA5}">
                      <a16:colId xmlns:a16="http://schemas.microsoft.com/office/drawing/2014/main" xmlns="" val="20000"/>
                    </a:ext>
                  </a:extLst>
                </a:gridCol>
                <a:gridCol w="1171573">
                  <a:extLst>
                    <a:ext uri="{9D8B030D-6E8A-4147-A177-3AD203B41FA5}">
                      <a16:colId xmlns:a16="http://schemas.microsoft.com/office/drawing/2014/main" xmlns="" val="20001"/>
                    </a:ext>
                  </a:extLst>
                </a:gridCol>
                <a:gridCol w="1160504">
                  <a:extLst>
                    <a:ext uri="{9D8B030D-6E8A-4147-A177-3AD203B41FA5}">
                      <a16:colId xmlns:a16="http://schemas.microsoft.com/office/drawing/2014/main" xmlns="" val="20002"/>
                    </a:ext>
                  </a:extLst>
                </a:gridCol>
                <a:gridCol w="1249062">
                  <a:extLst>
                    <a:ext uri="{9D8B030D-6E8A-4147-A177-3AD203B41FA5}">
                      <a16:colId xmlns:a16="http://schemas.microsoft.com/office/drawing/2014/main" xmlns="" val="20003"/>
                    </a:ext>
                  </a:extLst>
                </a:gridCol>
                <a:gridCol w="1250908">
                  <a:extLst>
                    <a:ext uri="{9D8B030D-6E8A-4147-A177-3AD203B41FA5}">
                      <a16:colId xmlns:a16="http://schemas.microsoft.com/office/drawing/2014/main" xmlns="" val="20004"/>
                    </a:ext>
                  </a:extLst>
                </a:gridCol>
                <a:gridCol w="1252754">
                  <a:extLst>
                    <a:ext uri="{9D8B030D-6E8A-4147-A177-3AD203B41FA5}">
                      <a16:colId xmlns:a16="http://schemas.microsoft.com/office/drawing/2014/main" xmlns="" val="20005"/>
                    </a:ext>
                  </a:extLst>
                </a:gridCol>
                <a:gridCol w="1250908">
                  <a:extLst>
                    <a:ext uri="{9D8B030D-6E8A-4147-A177-3AD203B41FA5}">
                      <a16:colId xmlns:a16="http://schemas.microsoft.com/office/drawing/2014/main" xmlns="" val="20006"/>
                    </a:ext>
                  </a:extLst>
                </a:gridCol>
                <a:gridCol w="1250908">
                  <a:extLst>
                    <a:ext uri="{9D8B030D-6E8A-4147-A177-3AD203B41FA5}">
                      <a16:colId xmlns:a16="http://schemas.microsoft.com/office/drawing/2014/main" xmlns="" val="20007"/>
                    </a:ext>
                  </a:extLst>
                </a:gridCol>
              </a:tblGrid>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FFFFFF"/>
                          </a:solidFill>
                          <a:effectLst/>
                          <a:latin typeface="標楷體" pitchFamily="65" charset="-120"/>
                          <a:ea typeface="標楷體" pitchFamily="65" charset="-120"/>
                        </a:rPr>
                        <a:t>志願順序</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1</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2</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3</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4</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5</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6</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1" i="0" u="none" strike="noStrike" cap="none" normalizeH="0" baseline="0">
                          <a:ln>
                            <a:noFill/>
                          </a:ln>
                          <a:solidFill>
                            <a:srgbClr val="FFFFFF"/>
                          </a:solidFill>
                          <a:effectLst/>
                          <a:latin typeface="標楷體" pitchFamily="65" charset="-120"/>
                          <a:ea typeface="標楷體" pitchFamily="65" charset="-120"/>
                        </a:rPr>
                        <a:t>7</a:t>
                      </a:r>
                      <a:endParaRPr kumimoji="0" lang="zh-TW" altLang="en-US" sz="2400" b="1" i="0" u="none" strike="noStrike" cap="none" normalizeH="0" baseline="0">
                        <a:ln>
                          <a:noFill/>
                        </a:ln>
                        <a:solidFill>
                          <a:srgbClr val="FFFFFF"/>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1285094">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a:ln>
                            <a:noFill/>
                          </a:ln>
                          <a:solidFill>
                            <a:srgbClr val="000000"/>
                          </a:solidFill>
                          <a:effectLst/>
                          <a:latin typeface="標楷體" pitchFamily="65" charset="-120"/>
                          <a:ea typeface="標楷體" pitchFamily="65" charset="-120"/>
                        </a:rPr>
                        <a:t>校、科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A</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B</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C</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D</a:t>
                      </a:r>
                      <a:r>
                        <a:rPr kumimoji="0" lang="zh-TW" altLang="en-US" sz="2400" b="0" i="0" u="none" strike="noStrike" cap="none" normalizeH="0" baseline="0">
                          <a:ln>
                            <a:noFill/>
                          </a:ln>
                          <a:solidFill>
                            <a:srgbClr val="00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普通科</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D</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rPr>
                        <a:t>應英科</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FF0000"/>
                          </a:solidFill>
                          <a:effectLst/>
                          <a:latin typeface="標楷體" pitchFamily="65" charset="-120"/>
                          <a:ea typeface="標楷體" pitchFamily="65" charset="-120"/>
                        </a:rPr>
                        <a:t>E</a:t>
                      </a:r>
                      <a:r>
                        <a:rPr kumimoji="0" lang="zh-TW" altLang="en-US" sz="2400" b="0" i="0" u="none" strike="noStrike" cap="none" normalizeH="0" baseline="0" dirty="0">
                          <a:ln>
                            <a:noFill/>
                          </a:ln>
                          <a:solidFill>
                            <a:srgbClr val="FF0000"/>
                          </a:solidFill>
                          <a:effectLst/>
                          <a:latin typeface="標楷體" pitchFamily="65" charset="-120"/>
                          <a:ea typeface="標楷體" pitchFamily="65" charset="-120"/>
                        </a:rPr>
                        <a:t>校</a:t>
                      </a:r>
                      <a:endParaRPr kumimoji="0" lang="en-US" altLang="zh-TW" sz="2400" b="0" i="0" u="none" strike="noStrike" cap="none" normalizeH="0" baseline="0" dirty="0">
                        <a:ln>
                          <a:noFill/>
                        </a:ln>
                        <a:solidFill>
                          <a:srgbClr val="FF0000"/>
                        </a:solidFill>
                        <a:effectLst/>
                        <a:latin typeface="標楷體" pitchFamily="65" charset="-120"/>
                        <a:ea typeface="標楷體" pitchFamily="65" charset="-12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dirty="0" smtClean="0">
                          <a:ln>
                            <a:noFill/>
                          </a:ln>
                          <a:solidFill>
                            <a:srgbClr val="FF0000"/>
                          </a:solidFill>
                          <a:effectLst/>
                          <a:latin typeface="標楷體" pitchFamily="65" charset="-120"/>
                          <a:ea typeface="標楷體" pitchFamily="65" charset="-120"/>
                        </a:rPr>
                        <a:t>應日科</a:t>
                      </a: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itchFamily="65" charset="-120"/>
                          <a:ea typeface="標楷體" pitchFamily="65" charset="-120"/>
                        </a:rPr>
                        <a:t>F</a:t>
                      </a: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校</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2400" b="0" i="0" u="none" strike="noStrike" cap="none" normalizeH="0" baseline="0" dirty="0">
                          <a:ln>
                            <a:noFill/>
                          </a:ln>
                          <a:solidFill>
                            <a:schemeClr val="tx1"/>
                          </a:solidFill>
                          <a:effectLst/>
                          <a:latin typeface="標楷體" pitchFamily="65" charset="-120"/>
                          <a:ea typeface="標楷體" pitchFamily="65" charset="-120"/>
                        </a:rPr>
                        <a:t>普通科</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zh-TW" altLang="en-US" sz="2400" b="0" i="0" u="none" strike="noStrike" cap="none" normalizeH="0" baseline="0" dirty="0">
                        <a:ln>
                          <a:noFill/>
                        </a:ln>
                        <a:solidFill>
                          <a:srgbClr val="FF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FD5EA"/>
                    </a:solidFill>
                  </a:tcPr>
                </a:tc>
                <a:extLst>
                  <a:ext uri="{0D108BD9-81ED-4DB2-BD59-A6C34878D82A}">
                    <a16:rowId xmlns:a16="http://schemas.microsoft.com/office/drawing/2014/main" xmlns="" val="10001"/>
                  </a:ext>
                </a:extLst>
              </a:tr>
              <a:tr h="761609">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zh-TW" altLang="en-US" sz="2400" b="0" i="0" u="none" strike="noStrike" cap="none" normalizeH="0" baseline="0">
                          <a:ln>
                            <a:noFill/>
                          </a:ln>
                          <a:solidFill>
                            <a:srgbClr val="000000"/>
                          </a:solidFill>
                          <a:effectLst/>
                          <a:latin typeface="標楷體" pitchFamily="65" charset="-120"/>
                          <a:ea typeface="標楷體" pitchFamily="65" charset="-120"/>
                        </a:rPr>
                        <a:t>志願積分</a:t>
                      </a: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BF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15</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cap="none" normalizeH="0" baseline="0" dirty="0">
                          <a:ln>
                            <a:noFill/>
                          </a:ln>
                          <a:solidFill>
                            <a:srgbClr val="000000"/>
                          </a:solidFill>
                          <a:effectLst/>
                          <a:latin typeface="標楷體" pitchFamily="65" charset="-120"/>
                          <a:ea typeface="標楷體" pitchFamily="65" charset="-120"/>
                        </a:rPr>
                        <a:t>12</a:t>
                      </a:r>
                      <a:endParaRPr kumimoji="0" lang="zh-TW" altLang="en-US" sz="2400" b="0" i="0" u="none" strike="noStrike" cap="none" normalizeH="0" baseline="0" dirty="0">
                        <a:ln>
                          <a:noFill/>
                        </a:ln>
                        <a:solidFill>
                          <a:srgbClr val="000000"/>
                        </a:solidFill>
                        <a:effectLst/>
                        <a:latin typeface="標楷體" pitchFamily="65" charset="-120"/>
                        <a:ea typeface="標楷體" pitchFamily="65" charset="-120"/>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CBAD"/>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zh-TW" sz="2400" b="0" i="0" u="none" strike="noStrike" kern="1200" cap="none" normalizeH="0" baseline="0" dirty="0">
                          <a:ln>
                            <a:noFill/>
                          </a:ln>
                          <a:solidFill>
                            <a:srgbClr val="000000"/>
                          </a:solidFill>
                          <a:effectLst/>
                          <a:latin typeface="標楷體" pitchFamily="65" charset="-120"/>
                          <a:ea typeface="標楷體" pitchFamily="65" charset="-120"/>
                          <a:cs typeface="+mn-cs"/>
                        </a:rPr>
                        <a:t>12</a:t>
                      </a:r>
                      <a:endParaRPr kumimoji="0" lang="zh-TW" altLang="en-US" sz="2400" b="0" i="0" u="none" strike="noStrike" kern="1200" cap="none" normalizeH="0" baseline="0" dirty="0">
                        <a:ln>
                          <a:noFill/>
                        </a:ln>
                        <a:solidFill>
                          <a:srgbClr val="000000"/>
                        </a:solidFill>
                        <a:effectLst/>
                        <a:latin typeface="標楷體" pitchFamily="65" charset="-120"/>
                        <a:ea typeface="標楷體" pitchFamily="65" charset="-120"/>
                        <a:cs typeface="+mn-cs"/>
                      </a:endParaRPr>
                    </a:p>
                  </a:txBody>
                  <a:tcPr marL="91437" marR="91437" marT="45708" marB="45708"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189138721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15412" y="332656"/>
            <a:ext cx="11185243" cy="1143000"/>
          </a:xfrm>
        </p:spPr>
        <p:txBody>
          <a:bodyPr>
            <a:normAutofit fontScale="90000"/>
          </a:bodyPr>
          <a:lstStyle/>
          <a:p>
            <a:r>
              <a:rPr lang="zh-TW" altLang="en-US" b="1" dirty="0">
                <a:solidFill>
                  <a:srgbClr val="FFFF00"/>
                </a:solidFill>
                <a:effectLst/>
                <a:latin typeface="文鼎中圓" panose="020B0609010101010101" pitchFamily="49" charset="-120"/>
                <a:ea typeface="文鼎中圓" panose="020B0609010101010101" pitchFamily="49" charset="-120"/>
              </a:rPr>
              <a:t>解讀志願</a:t>
            </a:r>
            <a:r>
              <a:rPr lang="zh-TW" altLang="en-US" b="1" dirty="0" smtClean="0">
                <a:solidFill>
                  <a:srgbClr val="FFFF00"/>
                </a:solidFill>
                <a:effectLst/>
                <a:latin typeface="文鼎中圓" panose="020B0609010101010101" pitchFamily="49" charset="-120"/>
                <a:ea typeface="文鼎中圓" panose="020B0609010101010101" pitchFamily="49" charset="-120"/>
              </a:rPr>
              <a:t>序</a:t>
            </a:r>
            <a:r>
              <a:rPr lang="en-US" altLang="zh-TW" b="1" dirty="0" smtClean="0">
                <a:solidFill>
                  <a:srgbClr val="FFFF00"/>
                </a:solidFill>
                <a:effectLst/>
                <a:latin typeface="文鼎中圓" panose="020B0609010101010101" pitchFamily="49" charset="-120"/>
                <a:ea typeface="文鼎中圓" panose="020B0609010101010101" pitchFamily="49" charset="-120"/>
              </a:rPr>
              <a:t>(</a:t>
            </a:r>
            <a:r>
              <a:rPr lang="zh-TW" altLang="en-US" b="1" dirty="0" smtClean="0">
                <a:solidFill>
                  <a:srgbClr val="FFFF00"/>
                </a:solidFill>
                <a:effectLst/>
                <a:latin typeface="文鼎中圓" panose="020B0609010101010101" pitchFamily="49" charset="-120"/>
                <a:ea typeface="文鼎中圓" panose="020B0609010101010101" pitchFamily="49" charset="-120"/>
              </a:rPr>
              <a:t>假設</a:t>
            </a:r>
            <a:r>
              <a:rPr lang="en-US" altLang="zh-TW" b="1" dirty="0" smtClean="0">
                <a:solidFill>
                  <a:srgbClr val="FFFF00"/>
                </a:solidFill>
                <a:effectLst/>
                <a:latin typeface="文鼎中圓" panose="020B0609010101010101" pitchFamily="49" charset="-120"/>
                <a:ea typeface="文鼎中圓" panose="020B0609010101010101" pitchFamily="49" charset="-120"/>
              </a:rPr>
              <a:t>2A3B</a:t>
            </a:r>
            <a:r>
              <a:rPr lang="zh-TW" altLang="en-US" b="1" dirty="0" smtClean="0">
                <a:solidFill>
                  <a:srgbClr val="FFFF00"/>
                </a:solidFill>
                <a:effectLst/>
                <a:latin typeface="文鼎中圓" panose="020B0609010101010101" pitchFamily="49" charset="-120"/>
                <a:ea typeface="文鼎中圓" panose="020B0609010101010101" pitchFamily="49" charset="-120"/>
              </a:rPr>
              <a:t>，</a:t>
            </a:r>
            <a:r>
              <a:rPr lang="en-US" altLang="zh-TW" b="1" dirty="0" smtClean="0">
                <a:solidFill>
                  <a:srgbClr val="FFFF00"/>
                </a:solidFill>
                <a:effectLst/>
                <a:latin typeface="文鼎中圓" panose="020B0609010101010101" pitchFamily="49" charset="-120"/>
                <a:ea typeface="文鼎中圓" panose="020B0609010101010101" pitchFamily="49" charset="-120"/>
              </a:rPr>
              <a:t>20</a:t>
            </a:r>
            <a:r>
              <a:rPr lang="zh-TW" altLang="en-US" b="1" dirty="0" smtClean="0">
                <a:solidFill>
                  <a:srgbClr val="FFFF00"/>
                </a:solidFill>
                <a:effectLst/>
                <a:latin typeface="文鼎中圓" panose="020B0609010101010101" pitchFamily="49" charset="-120"/>
                <a:ea typeface="文鼎中圓" panose="020B0609010101010101" pitchFamily="49" charset="-120"/>
              </a:rPr>
              <a:t>點，其餘項目滿分</a:t>
            </a:r>
            <a:r>
              <a:rPr lang="en-US" altLang="zh-TW" b="1" dirty="0" smtClean="0">
                <a:solidFill>
                  <a:srgbClr val="FFFF00"/>
                </a:solidFill>
                <a:effectLst/>
                <a:latin typeface="文鼎中圓" panose="020B0609010101010101" pitchFamily="49" charset="-120"/>
                <a:ea typeface="文鼎中圓" panose="020B0609010101010101" pitchFamily="49" charset="-120"/>
              </a:rPr>
              <a:t>)</a:t>
            </a:r>
            <a:endParaRPr lang="zh-TW" altLang="en-US" dirty="0">
              <a:solidFill>
                <a:srgbClr val="FFFF00"/>
              </a:solidFill>
              <a:effectLst/>
              <a:latin typeface="文鼎中圓" panose="020B0609010101010101" pitchFamily="49" charset="-120"/>
              <a:ea typeface="文鼎中圓" panose="020B0609010101010101" pitchFamily="49" charset="-120"/>
            </a:endParaRPr>
          </a:p>
        </p:txBody>
      </p:sp>
      <p:sp>
        <p:nvSpPr>
          <p:cNvPr id="3" name="內容版面配置區 2"/>
          <p:cNvSpPr>
            <a:spLocks noGrp="1"/>
          </p:cNvSpPr>
          <p:nvPr>
            <p:ph idx="1"/>
          </p:nvPr>
        </p:nvSpPr>
        <p:spPr>
          <a:xfrm>
            <a:off x="623395" y="1340768"/>
            <a:ext cx="9793088" cy="720080"/>
          </a:xfrm>
        </p:spPr>
        <p:txBody>
          <a:bodyPr/>
          <a:lstStyle/>
          <a:p>
            <a:r>
              <a:rPr lang="zh-TW" altLang="en-US" dirty="0">
                <a:latin typeface="文鼎中圓" panose="020B0609010101010101" pitchFamily="49" charset="-120"/>
                <a:ea typeface="文鼎中圓" panose="020B0609010101010101" pitchFamily="49" charset="-120"/>
              </a:rPr>
              <a:t>單科系選填</a:t>
            </a:r>
          </a:p>
          <a:p>
            <a:endParaRPr lang="zh-TW" altLang="en-US" b="1" dirty="0" smtClean="0">
              <a:latin typeface="文鼎中圓" panose="020B0609010101010101" pitchFamily="49" charset="-120"/>
              <a:ea typeface="文鼎中圓" panose="020B0609010101010101" pitchFamily="49"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1616578312"/>
              </p:ext>
            </p:extLst>
          </p:nvPr>
        </p:nvGraphicFramePr>
        <p:xfrm>
          <a:off x="1487493" y="1916848"/>
          <a:ext cx="9313031" cy="3265021"/>
        </p:xfrm>
        <a:graphic>
          <a:graphicData uri="http://schemas.openxmlformats.org/drawingml/2006/table">
            <a:tbl>
              <a:tblPr firstRow="1" bandRow="1">
                <a:tableStyleId>{5940675A-B579-460E-94D1-54222C63F5DA}</a:tableStyleId>
              </a:tblPr>
              <a:tblGrid>
                <a:gridCol w="716387"/>
                <a:gridCol w="716387"/>
                <a:gridCol w="716387"/>
                <a:gridCol w="716387"/>
                <a:gridCol w="716387"/>
                <a:gridCol w="716387"/>
                <a:gridCol w="716387"/>
                <a:gridCol w="716387"/>
                <a:gridCol w="716387"/>
                <a:gridCol w="716387"/>
                <a:gridCol w="716387"/>
                <a:gridCol w="716387"/>
                <a:gridCol w="716387"/>
              </a:tblGrid>
              <a:tr h="1260383">
                <a:tc>
                  <a:txBody>
                    <a:bodyPr/>
                    <a:lstStyle/>
                    <a:p>
                      <a:pPr algn="ctr"/>
                      <a:r>
                        <a:rPr lang="zh-TW" altLang="en-US" sz="2400" b="1" dirty="0" smtClean="0">
                          <a:latin typeface="文鼎中圓" panose="020B0609010101010101" pitchFamily="49" charset="-120"/>
                          <a:ea typeface="文鼎中圓" panose="020B0609010101010101" pitchFamily="49" charset="-120"/>
                        </a:rPr>
                        <a:t>志願序</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2</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3</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4</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5</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6</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7</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8</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9</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10</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11</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12</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r>
              <a:tr h="2004638">
                <a:tc>
                  <a:txBody>
                    <a:bodyPr/>
                    <a:lstStyle/>
                    <a:p>
                      <a:pPr algn="ctr"/>
                      <a:r>
                        <a:rPr lang="zh-TW" altLang="en-US" sz="2400" b="1" dirty="0" smtClean="0">
                          <a:latin typeface="文鼎中圓" panose="020B0609010101010101" pitchFamily="49" charset="-120"/>
                          <a:ea typeface="文鼎中圓" panose="020B0609010101010101" pitchFamily="49" charset="-120"/>
                        </a:rPr>
                        <a:t>學校科系</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武陵</a:t>
                      </a:r>
                      <a:endParaRPr lang="en-US" altLang="zh-TW" sz="2400" b="1" dirty="0" smtClean="0">
                        <a:latin typeface="文鼎中圓" panose="020B0609010101010101" pitchFamily="49" charset="-120"/>
                        <a:ea typeface="文鼎中圓" panose="020B0609010101010101" pitchFamily="49" charset="-120"/>
                      </a:endParaRPr>
                    </a:p>
                    <a:p>
                      <a:pPr algn="ctr"/>
                      <a:r>
                        <a:rPr lang="zh-TW" altLang="en-US" sz="2400" b="1" dirty="0" smtClean="0">
                          <a:latin typeface="文鼎中圓" panose="020B0609010101010101" pitchFamily="49" charset="-120"/>
                          <a:ea typeface="文鼎中圓" panose="020B0609010101010101" pitchFamily="49" charset="-120"/>
                        </a:rPr>
                        <a:t>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壢中</a:t>
                      </a:r>
                      <a:endParaRPr lang="en-US" altLang="zh-TW" sz="2400" b="1" dirty="0" smtClean="0">
                        <a:latin typeface="文鼎中圓" panose="020B0609010101010101" pitchFamily="49" charset="-120"/>
                        <a:ea typeface="文鼎中圓" panose="020B0609010101010101" pitchFamily="49" charset="-120"/>
                      </a:endParaRPr>
                    </a:p>
                    <a:p>
                      <a:pPr algn="ctr"/>
                      <a:r>
                        <a:rPr lang="zh-TW" altLang="en-US" sz="2400" b="1" dirty="0" smtClean="0">
                          <a:latin typeface="文鼎中圓" panose="020B0609010101010101" pitchFamily="49" charset="-120"/>
                          <a:ea typeface="文鼎中圓" panose="020B0609010101010101" pitchFamily="49" charset="-120"/>
                        </a:rPr>
                        <a:t>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桃高普通科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內壢普通科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陽明普通科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400" b="1" kern="1200" dirty="0" smtClean="0">
                          <a:solidFill>
                            <a:schemeClr val="tx1"/>
                          </a:solidFill>
                          <a:latin typeface="文鼎中圓" panose="020B0609010101010101" pitchFamily="49" charset="-120"/>
                          <a:ea typeface="文鼎中圓" panose="020B0609010101010101" pitchFamily="49" charset="-120"/>
                          <a:cs typeface="+mn-cs"/>
                        </a:rPr>
                        <a:t>大園普通</a:t>
                      </a:r>
                      <a:r>
                        <a:rPr lang="zh-TW" altLang="en-US" sz="2400" b="1" kern="1200" dirty="0" smtClean="0">
                          <a:solidFill>
                            <a:schemeClr val="tx1"/>
                          </a:solidFill>
                          <a:latin typeface="文鼎中圓" panose="020B0609010101010101" pitchFamily="49" charset="-120"/>
                          <a:ea typeface="文鼎中圓" panose="020B0609010101010101" pitchFamily="49" charset="-120"/>
                          <a:cs typeface="+mn-cs"/>
                        </a:rPr>
                        <a:t>科</a:t>
                      </a:r>
                      <a:endParaRPr lang="zh-TW" altLang="en-US" sz="24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永豐普 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南崁普通</a:t>
                      </a:r>
                      <a:r>
                        <a:rPr lang="zh-TW" altLang="en-US" sz="2400" b="1" dirty="0" smtClean="0">
                          <a:latin typeface="文鼎中圓" panose="020B0609010101010101" pitchFamily="49" charset="-120"/>
                          <a:ea typeface="文鼎中圓" panose="020B0609010101010101" pitchFamily="49" charset="-120"/>
                        </a:rPr>
                        <a:t>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壽山普通</a:t>
                      </a:r>
                      <a:r>
                        <a:rPr lang="zh-TW" altLang="en-US" sz="2400" b="1" dirty="0" smtClean="0">
                          <a:latin typeface="文鼎中圓" panose="020B0609010101010101" pitchFamily="49" charset="-120"/>
                          <a:ea typeface="文鼎中圓" panose="020B0609010101010101" pitchFamily="49" charset="-120"/>
                        </a:rPr>
                        <a:t>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楊梅普通</a:t>
                      </a:r>
                      <a:r>
                        <a:rPr lang="zh-TW" altLang="en-US" sz="2400" b="1" dirty="0" smtClean="0">
                          <a:latin typeface="文鼎中圓" panose="020B0609010101010101" pitchFamily="49" charset="-120"/>
                          <a:ea typeface="文鼎中圓" panose="020B0609010101010101" pitchFamily="49" charset="-120"/>
                        </a:rPr>
                        <a:t>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龍潭普通</a:t>
                      </a:r>
                      <a:r>
                        <a:rPr lang="zh-TW" altLang="en-US" sz="2400" b="1" dirty="0" smtClean="0">
                          <a:latin typeface="文鼎中圓" panose="020B0609010101010101" pitchFamily="49" charset="-120"/>
                          <a:ea typeface="文鼎中圓" panose="020B0609010101010101" pitchFamily="49" charset="-120"/>
                        </a:rPr>
                        <a:t>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觀音普通</a:t>
                      </a:r>
                      <a:r>
                        <a:rPr lang="zh-TW" altLang="en-US" sz="2400" b="1" dirty="0" smtClean="0">
                          <a:latin typeface="文鼎中圓" panose="020B0609010101010101" pitchFamily="49" charset="-120"/>
                          <a:ea typeface="文鼎中圓" panose="020B0609010101010101" pitchFamily="49" charset="-120"/>
                        </a:rPr>
                        <a:t>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1016220871"/>
              </p:ext>
            </p:extLst>
          </p:nvPr>
        </p:nvGraphicFramePr>
        <p:xfrm>
          <a:off x="1487493" y="5301209"/>
          <a:ext cx="9313030" cy="888256"/>
        </p:xfrm>
        <a:graphic>
          <a:graphicData uri="http://schemas.openxmlformats.org/drawingml/2006/table">
            <a:tbl>
              <a:tblPr firstRow="1" bandRow="1">
                <a:tableStyleId>{5940675A-B579-460E-94D1-54222C63F5DA}</a:tableStyleId>
              </a:tblPr>
              <a:tblGrid>
                <a:gridCol w="716387"/>
                <a:gridCol w="716387"/>
                <a:gridCol w="716387"/>
                <a:gridCol w="716387"/>
                <a:gridCol w="716387"/>
                <a:gridCol w="716387"/>
                <a:gridCol w="716387"/>
                <a:gridCol w="716387"/>
                <a:gridCol w="716387"/>
                <a:gridCol w="716387"/>
                <a:gridCol w="695845"/>
                <a:gridCol w="736928"/>
                <a:gridCol w="716387"/>
              </a:tblGrid>
              <a:tr h="888256">
                <a:tc>
                  <a:txBody>
                    <a:bodyPr/>
                    <a:lstStyle/>
                    <a:p>
                      <a:pPr algn="ctr"/>
                      <a:r>
                        <a:rPr lang="zh-TW" altLang="en-US" sz="2400" b="1" dirty="0" smtClean="0">
                          <a:latin typeface="文鼎中圓" panose="020B0609010101010101" pitchFamily="49" charset="-120"/>
                          <a:ea typeface="文鼎中圓" panose="020B0609010101010101" pitchFamily="49" charset="-120"/>
                        </a:rPr>
                        <a:t>得分</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15</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15</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15</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12</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12</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12</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9</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3">
                        <a:lumMod val="60000"/>
                        <a:lumOff val="40000"/>
                      </a:schemeClr>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9</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3">
                        <a:lumMod val="60000"/>
                        <a:lumOff val="40000"/>
                      </a:schemeClr>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9</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3">
                        <a:lumMod val="60000"/>
                        <a:lumOff val="40000"/>
                      </a:schemeClr>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6</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00B0F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6</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00B0F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6</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00B0F0"/>
                    </a:solidFill>
                  </a:tcPr>
                </a:tc>
              </a:tr>
            </a:tbl>
          </a:graphicData>
        </a:graphic>
      </p:graphicFrame>
    </p:spTree>
    <p:extLst>
      <p:ext uri="{BB962C8B-B14F-4D97-AF65-F5344CB8AC3E}">
        <p14:creationId xmlns:p14="http://schemas.microsoft.com/office/powerpoint/2010/main" val="968872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0" name="文字方塊 16">
            <a:extLst>
              <a:ext uri="{FF2B5EF4-FFF2-40B4-BE49-F238E27FC236}">
                <a16:creationId xmlns=""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1" name="文字方塊 17">
            <a:extLst>
              <a:ext uri="{FF2B5EF4-FFF2-40B4-BE49-F238E27FC236}">
                <a16:creationId xmlns=""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2" name="文字方塊 19">
            <a:extLst>
              <a:ext uri="{FF2B5EF4-FFF2-40B4-BE49-F238E27FC236}">
                <a16:creationId xmlns=""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5" name="文字方塊 22">
            <a:extLst>
              <a:ext uri="{FF2B5EF4-FFF2-40B4-BE49-F238E27FC236}">
                <a16:creationId xmlns=""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 xmlns:a16="http://schemas.microsoft.com/office/drawing/2014/main" val="20000"/>
                    </a:ext>
                  </a:extLst>
                </a:gridCol>
                <a:gridCol w="877887">
                  <a:extLst>
                    <a:ext uri="{9D8B030D-6E8A-4147-A177-3AD203B41FA5}">
                      <a16:colId xmlns="" xmlns:a16="http://schemas.microsoft.com/office/drawing/2014/main" val="20001"/>
                    </a:ext>
                  </a:extLst>
                </a:gridCol>
                <a:gridCol w="709613">
                  <a:extLst>
                    <a:ext uri="{9D8B030D-6E8A-4147-A177-3AD203B41FA5}">
                      <a16:colId xmlns="" xmlns:a16="http://schemas.microsoft.com/office/drawing/2014/main" val="20002"/>
                    </a:ext>
                  </a:extLst>
                </a:gridCol>
                <a:gridCol w="631825">
                  <a:extLst>
                    <a:ext uri="{9D8B030D-6E8A-4147-A177-3AD203B41FA5}">
                      <a16:colId xmlns="" xmlns:a16="http://schemas.microsoft.com/office/drawing/2014/main" val="20003"/>
                    </a:ext>
                  </a:extLst>
                </a:gridCol>
                <a:gridCol w="868362">
                  <a:extLst>
                    <a:ext uri="{9D8B030D-6E8A-4147-A177-3AD203B41FA5}">
                      <a16:colId xmlns="" xmlns:a16="http://schemas.microsoft.com/office/drawing/2014/main" val="20004"/>
                    </a:ext>
                  </a:extLst>
                </a:gridCol>
                <a:gridCol w="788988">
                  <a:extLst>
                    <a:ext uri="{9D8B030D-6E8A-4147-A177-3AD203B41FA5}">
                      <a16:colId xmlns="" xmlns:a16="http://schemas.microsoft.com/office/drawing/2014/main" val="20005"/>
                    </a:ext>
                  </a:extLst>
                </a:gridCol>
                <a:gridCol w="709612">
                  <a:extLst>
                    <a:ext uri="{9D8B030D-6E8A-4147-A177-3AD203B41FA5}">
                      <a16:colId xmlns="" xmlns:a16="http://schemas.microsoft.com/office/drawing/2014/main" val="20006"/>
                    </a:ext>
                  </a:extLst>
                </a:gridCol>
                <a:gridCol w="709613">
                  <a:extLst>
                    <a:ext uri="{9D8B030D-6E8A-4147-A177-3AD203B41FA5}">
                      <a16:colId xmlns=""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 xmlns:a16="http://schemas.microsoft.com/office/drawing/2014/main" val="10001"/>
                  </a:ext>
                </a:extLst>
              </a:tr>
            </a:tbl>
          </a:graphicData>
        </a:graphic>
      </p:graphicFrame>
      <p:graphicFrame>
        <p:nvGraphicFramePr>
          <p:cNvPr id="23" name="Group 54">
            <a:extLst>
              <a:ext uri="{FF2B5EF4-FFF2-40B4-BE49-F238E27FC236}">
                <a16:creationId xmlns="" xmlns:a16="http://schemas.microsoft.com/office/drawing/2014/main" id="{FAD51341-2472-4972-AF54-37292550EAF3}"/>
              </a:ext>
            </a:extLst>
          </p:cNvPr>
          <p:cNvGraphicFramePr>
            <a:graphicFrameLocks noGrp="1"/>
          </p:cNvGraphicFramePr>
          <p:nvPr/>
        </p:nvGraphicFramePr>
        <p:xfrm>
          <a:off x="1547813" y="1049339"/>
          <a:ext cx="6267450" cy="955683"/>
        </p:xfrm>
        <a:graphic>
          <a:graphicData uri="http://schemas.openxmlformats.org/drawingml/2006/table">
            <a:tbl>
              <a:tblPr/>
              <a:tblGrid>
                <a:gridCol w="781050">
                  <a:extLst>
                    <a:ext uri="{9D8B030D-6E8A-4147-A177-3AD203B41FA5}">
                      <a16:colId xmlns="" xmlns:a16="http://schemas.microsoft.com/office/drawing/2014/main" val="20000"/>
                    </a:ext>
                  </a:extLst>
                </a:gridCol>
                <a:gridCol w="2157412">
                  <a:extLst>
                    <a:ext uri="{9D8B030D-6E8A-4147-A177-3AD203B41FA5}">
                      <a16:colId xmlns="" xmlns:a16="http://schemas.microsoft.com/office/drawing/2014/main" val="20001"/>
                    </a:ext>
                  </a:extLst>
                </a:gridCol>
                <a:gridCol w="2268538">
                  <a:extLst>
                    <a:ext uri="{9D8B030D-6E8A-4147-A177-3AD203B41FA5}">
                      <a16:colId xmlns="" xmlns:a16="http://schemas.microsoft.com/office/drawing/2014/main" val="20002"/>
                    </a:ext>
                  </a:extLst>
                </a:gridCol>
                <a:gridCol w="1060450">
                  <a:extLst>
                    <a:ext uri="{9D8B030D-6E8A-4147-A177-3AD203B41FA5}">
                      <a16:colId xmlns=""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 xmlns:a16="http://schemas.microsoft.com/office/drawing/2014/main" val="10001"/>
                  </a:ext>
                </a:extLst>
              </a:tr>
            </a:tbl>
          </a:graphicData>
        </a:graphic>
      </p:graphicFrame>
      <p:grpSp>
        <p:nvGrpSpPr>
          <p:cNvPr id="138302" name="群組 4">
            <a:extLst>
              <a:ext uri="{FF2B5EF4-FFF2-40B4-BE49-F238E27FC236}">
                <a16:creationId xmlns=""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位</a:t>
            </a:r>
          </a:p>
        </p:txBody>
      </p:sp>
    </p:spTree>
    <p:extLst>
      <p:ext uri="{BB962C8B-B14F-4D97-AF65-F5344CB8AC3E}">
        <p14:creationId xmlns:p14="http://schemas.microsoft.com/office/powerpoint/2010/main" val="3843784377"/>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3432" y="-99392"/>
            <a:ext cx="10368000" cy="1143000"/>
          </a:xfrm>
        </p:spPr>
        <p:txBody>
          <a:bodyPr/>
          <a:lstStyle/>
          <a:p>
            <a:r>
              <a:rPr lang="zh-TW" altLang="en-US" b="1" dirty="0">
                <a:solidFill>
                  <a:srgbClr val="FFFF00"/>
                </a:solidFill>
                <a:effectLst/>
              </a:rPr>
              <a:t>選填</a:t>
            </a:r>
            <a:r>
              <a:rPr lang="zh-TW" altLang="en-US" b="1" dirty="0" smtClean="0">
                <a:solidFill>
                  <a:srgbClr val="FFFF00"/>
                </a:solidFill>
                <a:effectLst/>
              </a:rPr>
              <a:t>志願序提醒</a:t>
            </a:r>
            <a:endParaRPr lang="zh-TW" altLang="en-US" dirty="0">
              <a:solidFill>
                <a:srgbClr val="FFFF00"/>
              </a:solidFill>
              <a:effectLst/>
            </a:endParaRPr>
          </a:p>
        </p:txBody>
      </p:sp>
      <p:sp>
        <p:nvSpPr>
          <p:cNvPr id="3" name="內容版面配置區 2"/>
          <p:cNvSpPr>
            <a:spLocks noGrp="1"/>
          </p:cNvSpPr>
          <p:nvPr>
            <p:ph idx="1"/>
          </p:nvPr>
        </p:nvSpPr>
        <p:spPr>
          <a:xfrm>
            <a:off x="732631" y="836722"/>
            <a:ext cx="10273141" cy="3240359"/>
          </a:xfrm>
        </p:spPr>
        <p:txBody>
          <a:bodyPr>
            <a:normAutofit/>
          </a:bodyPr>
          <a:lstStyle/>
          <a:p>
            <a:r>
              <a:rPr lang="zh-TW" altLang="en-US" dirty="0"/>
              <a:t>職業類</a:t>
            </a:r>
            <a:r>
              <a:rPr lang="zh-TW" altLang="en-US" dirty="0" smtClean="0"/>
              <a:t>科同一</a:t>
            </a:r>
            <a:r>
              <a:rPr lang="zh-TW" altLang="en-US" dirty="0"/>
              <a:t>職群、連續選填，視為同一志願序計分</a:t>
            </a:r>
            <a:endParaRPr lang="en-US" altLang="zh-TW" dirty="0"/>
          </a:p>
        </p:txBody>
      </p:sp>
      <p:graphicFrame>
        <p:nvGraphicFramePr>
          <p:cNvPr id="4" name="表格 3"/>
          <p:cNvGraphicFramePr>
            <a:graphicFrameLocks noGrp="1"/>
          </p:cNvGraphicFramePr>
          <p:nvPr>
            <p:extLst>
              <p:ext uri="{D42A27DB-BD31-4B8C-83A1-F6EECF244321}">
                <p14:modId xmlns:p14="http://schemas.microsoft.com/office/powerpoint/2010/main" val="1247625075"/>
              </p:ext>
            </p:extLst>
          </p:nvPr>
        </p:nvGraphicFramePr>
        <p:xfrm>
          <a:off x="1218038" y="1903603"/>
          <a:ext cx="10273133" cy="3309676"/>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1007336">
                <a:tc>
                  <a:txBody>
                    <a:bodyPr/>
                    <a:lstStyle/>
                    <a:p>
                      <a:pPr algn="ctr"/>
                      <a:r>
                        <a:rPr lang="zh-TW" altLang="en-US" sz="2800" b="1" dirty="0" smtClean="0">
                          <a:latin typeface="文鼎中圓" panose="020B0609010101010101" pitchFamily="49" charset="-120"/>
                          <a:ea typeface="文鼎中圓" panose="020B0609010101010101" pitchFamily="49" charset="-120"/>
                        </a:rPr>
                        <a:t>志願</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3</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4</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5</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6</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7</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8</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9</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10</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r h="2302340">
                <a:tc>
                  <a:txBody>
                    <a:bodyPr/>
                    <a:lstStyle/>
                    <a:p>
                      <a:pPr algn="ctr"/>
                      <a:r>
                        <a:rPr lang="zh-TW" altLang="en-US" sz="2800" b="1" dirty="0" smtClean="0">
                          <a:latin typeface="文鼎中圓" panose="020B0609010101010101" pitchFamily="49" charset="-120"/>
                          <a:ea typeface="文鼎中圓" panose="020B0609010101010101" pitchFamily="49" charset="-120"/>
                        </a:rPr>
                        <a:t>學校科系</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壢商國貿科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壢商商經科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壢家資處科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rgbClr val="FFCCFF"/>
                          </a:solidFill>
                          <a:latin typeface="文鼎中圓" panose="020B0609010101010101" pitchFamily="49" charset="-120"/>
                          <a:ea typeface="文鼎中圓" panose="020B0609010101010101" pitchFamily="49" charset="-120"/>
                        </a:rPr>
                        <a:t>育達資處科</a:t>
                      </a:r>
                      <a:endParaRPr lang="zh-TW" altLang="en-US" sz="2800" b="1" dirty="0">
                        <a:solidFill>
                          <a:srgbClr val="FFCCFF"/>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育達會計科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育達商經科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壽山廣設科</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育達多媒體</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育達幼保科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育達時尚科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壢家家政科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觀音化工科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2001649679"/>
              </p:ext>
            </p:extLst>
          </p:nvPr>
        </p:nvGraphicFramePr>
        <p:xfrm>
          <a:off x="1199481" y="5832704"/>
          <a:ext cx="10273133" cy="908664"/>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908664">
                <a:tc>
                  <a:txBody>
                    <a:bodyPr/>
                    <a:lstStyle/>
                    <a:p>
                      <a:pPr algn="ctr"/>
                      <a:r>
                        <a:rPr lang="zh-TW" altLang="en-US" sz="1800" b="1" dirty="0" smtClean="0">
                          <a:latin typeface="文鼎中圓" panose="020B0609010101010101" pitchFamily="49" charset="-120"/>
                          <a:ea typeface="文鼎中圓" panose="020B0609010101010101" pitchFamily="49" charset="-120"/>
                        </a:rPr>
                        <a:t>得分</a:t>
                      </a:r>
                      <a:endParaRPr lang="zh-TW" altLang="en-US" sz="1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r>
            </a:tbl>
          </a:graphicData>
        </a:graphic>
      </p:graphicFrame>
      <p:sp>
        <p:nvSpPr>
          <p:cNvPr id="11" name="手繪多邊形 10"/>
          <p:cNvSpPr/>
          <p:nvPr/>
        </p:nvSpPr>
        <p:spPr bwMode="auto">
          <a:xfrm>
            <a:off x="2570149" y="5268914"/>
            <a:ext cx="3762203" cy="19062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2" name="手繪多邊形 11"/>
          <p:cNvSpPr/>
          <p:nvPr/>
        </p:nvSpPr>
        <p:spPr bwMode="auto">
          <a:xfrm>
            <a:off x="7132680" y="5233823"/>
            <a:ext cx="929411" cy="14091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3" name="手繪多邊形 12"/>
          <p:cNvSpPr/>
          <p:nvPr/>
        </p:nvSpPr>
        <p:spPr bwMode="auto">
          <a:xfrm>
            <a:off x="8643665" y="5268906"/>
            <a:ext cx="1659648" cy="155545"/>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6" name="文字方塊 15"/>
          <p:cNvSpPr txBox="1"/>
          <p:nvPr/>
        </p:nvSpPr>
        <p:spPr>
          <a:xfrm>
            <a:off x="4234095" y="541560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1</a:t>
            </a:r>
            <a:endParaRPr kumimoji="0" lang="zh-TW" altLang="en-US" sz="2400" b="1" dirty="0">
              <a:solidFill>
                <a:srgbClr val="FFFF00"/>
              </a:solidFill>
              <a:latin typeface="Arial Narrow"/>
              <a:ea typeface="文鼎中圓"/>
            </a:endParaRPr>
          </a:p>
        </p:txBody>
      </p:sp>
      <p:sp>
        <p:nvSpPr>
          <p:cNvPr id="20" name="文字方塊 19"/>
          <p:cNvSpPr txBox="1"/>
          <p:nvPr/>
        </p:nvSpPr>
        <p:spPr>
          <a:xfrm>
            <a:off x="7380231" y="5329149"/>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2</a:t>
            </a:r>
            <a:endParaRPr kumimoji="0" lang="zh-TW" altLang="en-US" sz="2400" b="1" dirty="0">
              <a:solidFill>
                <a:srgbClr val="FFFF00"/>
              </a:solidFill>
              <a:latin typeface="Arial Narrow"/>
              <a:ea typeface="文鼎中圓"/>
            </a:endParaRPr>
          </a:p>
        </p:txBody>
      </p:sp>
      <p:sp>
        <p:nvSpPr>
          <p:cNvPr id="21" name="文字方塊 20"/>
          <p:cNvSpPr txBox="1"/>
          <p:nvPr/>
        </p:nvSpPr>
        <p:spPr>
          <a:xfrm>
            <a:off x="9256336" y="5343600"/>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3</a:t>
            </a:r>
            <a:endParaRPr kumimoji="0" lang="zh-TW" altLang="en-US" sz="2400" b="1" dirty="0">
              <a:solidFill>
                <a:srgbClr val="FFFF00"/>
              </a:solidFill>
              <a:latin typeface="Arial Narrow"/>
              <a:ea typeface="文鼎中圓"/>
            </a:endParaRPr>
          </a:p>
        </p:txBody>
      </p:sp>
      <p:sp>
        <p:nvSpPr>
          <p:cNvPr id="22" name="文字方塊 21"/>
          <p:cNvSpPr txBox="1"/>
          <p:nvPr/>
        </p:nvSpPr>
        <p:spPr>
          <a:xfrm>
            <a:off x="10859254" y="5329149"/>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4</a:t>
            </a:r>
            <a:endParaRPr kumimoji="0" lang="zh-TW" altLang="en-US" sz="2400" b="1" dirty="0">
              <a:solidFill>
                <a:srgbClr val="FFFF00"/>
              </a:solidFill>
              <a:latin typeface="Arial Narrow"/>
              <a:ea typeface="文鼎中圓"/>
            </a:endParaRPr>
          </a:p>
        </p:txBody>
      </p:sp>
      <p:sp>
        <p:nvSpPr>
          <p:cNvPr id="30" name="Rectangle 79"/>
          <p:cNvSpPr>
            <a:spLocks noChangeArrowheads="1"/>
          </p:cNvSpPr>
          <p:nvPr/>
        </p:nvSpPr>
        <p:spPr bwMode="auto">
          <a:xfrm>
            <a:off x="2063553" y="2924961"/>
            <a:ext cx="4704523"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1" name="Rectangle 79"/>
          <p:cNvSpPr>
            <a:spLocks noChangeArrowheads="1"/>
          </p:cNvSpPr>
          <p:nvPr/>
        </p:nvSpPr>
        <p:spPr bwMode="auto">
          <a:xfrm>
            <a:off x="6763695" y="2924961"/>
            <a:ext cx="1580407"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2" name="Rectangle 79"/>
          <p:cNvSpPr>
            <a:spLocks noChangeArrowheads="1"/>
          </p:cNvSpPr>
          <p:nvPr/>
        </p:nvSpPr>
        <p:spPr bwMode="auto">
          <a:xfrm>
            <a:off x="8344088" y="2924959"/>
            <a:ext cx="2326649"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3" name="Rectangle 79"/>
          <p:cNvSpPr>
            <a:spLocks noChangeArrowheads="1"/>
          </p:cNvSpPr>
          <p:nvPr/>
        </p:nvSpPr>
        <p:spPr bwMode="auto">
          <a:xfrm>
            <a:off x="10670740" y="2924959"/>
            <a:ext cx="811357" cy="225369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Tree>
    <p:extLst>
      <p:ext uri="{BB962C8B-B14F-4D97-AF65-F5344CB8AC3E}">
        <p14:creationId xmlns:p14="http://schemas.microsoft.com/office/powerpoint/2010/main" val="2539590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6" grpId="0"/>
      <p:bldP spid="20" grpId="0"/>
      <p:bldP spid="21" grpId="0"/>
      <p:bldP spid="22" grpId="0"/>
      <p:bldP spid="30" grpId="0" animBg="1"/>
      <p:bldP spid="31" grpId="0" animBg="1"/>
      <p:bldP spid="32" grpId="0" animBg="1"/>
      <p:bldP spid="3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3432" y="-99392"/>
            <a:ext cx="10368000" cy="1143000"/>
          </a:xfrm>
        </p:spPr>
        <p:txBody>
          <a:bodyPr/>
          <a:lstStyle/>
          <a:p>
            <a:r>
              <a:rPr lang="zh-TW" altLang="en-US" b="1" dirty="0">
                <a:solidFill>
                  <a:srgbClr val="FFFF00"/>
                </a:solidFill>
                <a:effectLst/>
              </a:rPr>
              <a:t>選填</a:t>
            </a:r>
            <a:r>
              <a:rPr lang="zh-TW" altLang="en-US" b="1" dirty="0" smtClean="0">
                <a:solidFill>
                  <a:srgbClr val="FFFF00"/>
                </a:solidFill>
                <a:effectLst/>
              </a:rPr>
              <a:t>志願序提醒</a:t>
            </a:r>
            <a:endParaRPr lang="zh-TW" altLang="en-US" dirty="0">
              <a:solidFill>
                <a:srgbClr val="FFFF00"/>
              </a:solidFill>
              <a:effectLst/>
            </a:endParaRPr>
          </a:p>
        </p:txBody>
      </p:sp>
      <p:sp>
        <p:nvSpPr>
          <p:cNvPr id="3" name="內容版面配置區 2"/>
          <p:cNvSpPr>
            <a:spLocks noGrp="1"/>
          </p:cNvSpPr>
          <p:nvPr>
            <p:ph idx="1"/>
          </p:nvPr>
        </p:nvSpPr>
        <p:spPr>
          <a:xfrm>
            <a:off x="732631" y="836722"/>
            <a:ext cx="10273141" cy="3240359"/>
          </a:xfrm>
        </p:spPr>
        <p:txBody>
          <a:bodyPr>
            <a:normAutofit/>
          </a:bodyPr>
          <a:lstStyle/>
          <a:p>
            <a:r>
              <a:rPr lang="zh-TW" altLang="en-US" dirty="0"/>
              <a:t>職業類</a:t>
            </a:r>
            <a:r>
              <a:rPr lang="zh-TW" altLang="en-US" dirty="0" smtClean="0"/>
              <a:t>科同一</a:t>
            </a:r>
            <a:r>
              <a:rPr lang="zh-TW" altLang="en-US" dirty="0"/>
              <a:t>職群、連續選填，視為同一志願序計分</a:t>
            </a:r>
            <a:endParaRPr lang="en-US" altLang="zh-TW" dirty="0"/>
          </a:p>
        </p:txBody>
      </p:sp>
      <p:graphicFrame>
        <p:nvGraphicFramePr>
          <p:cNvPr id="4" name="表格 3"/>
          <p:cNvGraphicFramePr>
            <a:graphicFrameLocks noGrp="1"/>
          </p:cNvGraphicFramePr>
          <p:nvPr>
            <p:extLst>
              <p:ext uri="{D42A27DB-BD31-4B8C-83A1-F6EECF244321}">
                <p14:modId xmlns:p14="http://schemas.microsoft.com/office/powerpoint/2010/main" val="3531192427"/>
              </p:ext>
            </p:extLst>
          </p:nvPr>
        </p:nvGraphicFramePr>
        <p:xfrm>
          <a:off x="1218038" y="1903603"/>
          <a:ext cx="10273133" cy="3309676"/>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1007336">
                <a:tc>
                  <a:txBody>
                    <a:bodyPr/>
                    <a:lstStyle/>
                    <a:p>
                      <a:pPr algn="ctr"/>
                      <a:r>
                        <a:rPr lang="zh-TW" altLang="en-US" sz="2800" b="1" dirty="0" smtClean="0">
                          <a:latin typeface="文鼎中圓" panose="020B0609010101010101" pitchFamily="49" charset="-120"/>
                          <a:ea typeface="文鼎中圓" panose="020B0609010101010101" pitchFamily="49" charset="-120"/>
                        </a:rPr>
                        <a:t>志願</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3</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4</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5</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6</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7</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8</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9</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10</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r h="2302340">
                <a:tc>
                  <a:txBody>
                    <a:bodyPr/>
                    <a:lstStyle/>
                    <a:p>
                      <a:pPr algn="ctr"/>
                      <a:r>
                        <a:rPr lang="zh-TW" altLang="en-US" sz="2800" b="1" dirty="0" smtClean="0">
                          <a:latin typeface="文鼎中圓" panose="020B0609010101010101" pitchFamily="49" charset="-120"/>
                          <a:ea typeface="文鼎中圓" panose="020B0609010101010101" pitchFamily="49" charset="-120"/>
                        </a:rPr>
                        <a:t>學校科系</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壢商國貿科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壢商商經科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壢家資處科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rgbClr val="FFFF00"/>
                          </a:solidFill>
                          <a:latin typeface="文鼎中圓" panose="020B0609010101010101" pitchFamily="49" charset="-120"/>
                          <a:ea typeface="文鼎中圓" panose="020B0609010101010101" pitchFamily="49" charset="-120"/>
                        </a:rPr>
                        <a:t>育達資訊科</a:t>
                      </a:r>
                      <a:endParaRPr lang="zh-TW" altLang="en-US" sz="2800" b="1" dirty="0">
                        <a:solidFill>
                          <a:srgbClr val="FFFF00"/>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育達會計科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育達商經科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育達廣設科</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育達多媒體</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育達幼保科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育達時尚科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壢家家政科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觀音化工科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4242224829"/>
              </p:ext>
            </p:extLst>
          </p:nvPr>
        </p:nvGraphicFramePr>
        <p:xfrm>
          <a:off x="1199481" y="5832704"/>
          <a:ext cx="10273133" cy="908664"/>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908664">
                <a:tc>
                  <a:txBody>
                    <a:bodyPr/>
                    <a:lstStyle/>
                    <a:p>
                      <a:pPr algn="ctr"/>
                      <a:r>
                        <a:rPr lang="zh-TW" altLang="en-US" sz="1800" b="1" dirty="0" smtClean="0">
                          <a:latin typeface="文鼎中圓" panose="020B0609010101010101" pitchFamily="49" charset="-120"/>
                          <a:ea typeface="文鼎中圓" panose="020B0609010101010101" pitchFamily="49" charset="-120"/>
                        </a:rPr>
                        <a:t>得分</a:t>
                      </a:r>
                      <a:endParaRPr lang="zh-TW" altLang="en-US" sz="1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r>
            </a:tbl>
          </a:graphicData>
        </a:graphic>
      </p:graphicFrame>
      <p:sp>
        <p:nvSpPr>
          <p:cNvPr id="11" name="手繪多邊形 10"/>
          <p:cNvSpPr/>
          <p:nvPr/>
        </p:nvSpPr>
        <p:spPr bwMode="auto">
          <a:xfrm>
            <a:off x="2032008" y="5304296"/>
            <a:ext cx="2202096" cy="120165"/>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2" name="手繪多邊形 11"/>
          <p:cNvSpPr/>
          <p:nvPr/>
        </p:nvSpPr>
        <p:spPr bwMode="auto">
          <a:xfrm>
            <a:off x="7132680" y="5233823"/>
            <a:ext cx="929411" cy="14091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3" name="手繪多邊形 12"/>
          <p:cNvSpPr/>
          <p:nvPr/>
        </p:nvSpPr>
        <p:spPr bwMode="auto">
          <a:xfrm>
            <a:off x="8643665" y="5268906"/>
            <a:ext cx="1659648" cy="155545"/>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6" name="文字方塊 15"/>
          <p:cNvSpPr txBox="1"/>
          <p:nvPr/>
        </p:nvSpPr>
        <p:spPr>
          <a:xfrm>
            <a:off x="2946399" y="5334015"/>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1</a:t>
            </a:r>
            <a:endParaRPr kumimoji="0" lang="zh-TW" altLang="en-US" sz="2400" b="1" dirty="0">
              <a:solidFill>
                <a:srgbClr val="FFFF00"/>
              </a:solidFill>
              <a:latin typeface="Arial Narrow"/>
              <a:ea typeface="文鼎中圓"/>
            </a:endParaRPr>
          </a:p>
        </p:txBody>
      </p:sp>
      <p:sp>
        <p:nvSpPr>
          <p:cNvPr id="20" name="文字方塊 19"/>
          <p:cNvSpPr txBox="1"/>
          <p:nvPr/>
        </p:nvSpPr>
        <p:spPr>
          <a:xfrm>
            <a:off x="4572000" y="5304701"/>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2</a:t>
            </a:r>
            <a:endParaRPr kumimoji="0" lang="zh-TW" altLang="en-US" sz="2400" b="1" dirty="0">
              <a:solidFill>
                <a:srgbClr val="FFFF00"/>
              </a:solidFill>
              <a:latin typeface="Arial Narrow"/>
              <a:ea typeface="文鼎中圓"/>
            </a:endParaRPr>
          </a:p>
        </p:txBody>
      </p:sp>
      <p:sp>
        <p:nvSpPr>
          <p:cNvPr id="21" name="文字方塊 20"/>
          <p:cNvSpPr txBox="1"/>
          <p:nvPr/>
        </p:nvSpPr>
        <p:spPr>
          <a:xfrm>
            <a:off x="5756316" y="5329566"/>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3</a:t>
            </a:r>
            <a:endParaRPr kumimoji="0" lang="zh-TW" altLang="en-US" sz="2400" b="1" dirty="0">
              <a:solidFill>
                <a:srgbClr val="FFFF00"/>
              </a:solidFill>
              <a:latin typeface="Arial Narrow"/>
              <a:ea typeface="文鼎中圓"/>
            </a:endParaRPr>
          </a:p>
        </p:txBody>
      </p:sp>
      <p:sp>
        <p:nvSpPr>
          <p:cNvPr id="22" name="文字方塊 21"/>
          <p:cNvSpPr txBox="1"/>
          <p:nvPr/>
        </p:nvSpPr>
        <p:spPr>
          <a:xfrm>
            <a:off x="7315200" y="5334015"/>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4</a:t>
            </a:r>
            <a:endParaRPr kumimoji="0" lang="zh-TW" altLang="en-US" sz="2400" b="1" dirty="0">
              <a:solidFill>
                <a:srgbClr val="FFFF00"/>
              </a:solidFill>
              <a:latin typeface="Arial Narrow"/>
              <a:ea typeface="文鼎中圓"/>
            </a:endParaRPr>
          </a:p>
        </p:txBody>
      </p:sp>
      <p:sp>
        <p:nvSpPr>
          <p:cNvPr id="30" name="Rectangle 79"/>
          <p:cNvSpPr>
            <a:spLocks noChangeArrowheads="1"/>
          </p:cNvSpPr>
          <p:nvPr/>
        </p:nvSpPr>
        <p:spPr bwMode="auto">
          <a:xfrm>
            <a:off x="2032007" y="2924961"/>
            <a:ext cx="2352261"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1" name="Rectangle 79"/>
          <p:cNvSpPr>
            <a:spLocks noChangeArrowheads="1"/>
          </p:cNvSpPr>
          <p:nvPr/>
        </p:nvSpPr>
        <p:spPr bwMode="auto">
          <a:xfrm>
            <a:off x="6763695" y="2924961"/>
            <a:ext cx="1580407"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2" name="Rectangle 79"/>
          <p:cNvSpPr>
            <a:spLocks noChangeArrowheads="1"/>
          </p:cNvSpPr>
          <p:nvPr/>
        </p:nvSpPr>
        <p:spPr bwMode="auto">
          <a:xfrm>
            <a:off x="8344088" y="2924959"/>
            <a:ext cx="2326649"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3" name="Rectangle 79"/>
          <p:cNvSpPr>
            <a:spLocks noChangeArrowheads="1"/>
          </p:cNvSpPr>
          <p:nvPr/>
        </p:nvSpPr>
        <p:spPr bwMode="auto">
          <a:xfrm>
            <a:off x="10670740" y="2924959"/>
            <a:ext cx="811357" cy="225369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17" name="Rectangle 79"/>
          <p:cNvSpPr>
            <a:spLocks noChangeArrowheads="1"/>
          </p:cNvSpPr>
          <p:nvPr/>
        </p:nvSpPr>
        <p:spPr bwMode="auto">
          <a:xfrm>
            <a:off x="5183289" y="2924961"/>
            <a:ext cx="1580407" cy="2253697"/>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18" name="手繪多邊形 17"/>
          <p:cNvSpPr/>
          <p:nvPr/>
        </p:nvSpPr>
        <p:spPr bwMode="auto">
          <a:xfrm>
            <a:off x="5384800" y="5268907"/>
            <a:ext cx="1219200" cy="105836"/>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9" name="Rectangle 79"/>
          <p:cNvSpPr>
            <a:spLocks noChangeArrowheads="1"/>
          </p:cNvSpPr>
          <p:nvPr/>
        </p:nvSpPr>
        <p:spPr bwMode="auto">
          <a:xfrm>
            <a:off x="4415815" y="2924957"/>
            <a:ext cx="767453" cy="225369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23" name="文字方塊 22"/>
          <p:cNvSpPr txBox="1"/>
          <p:nvPr/>
        </p:nvSpPr>
        <p:spPr>
          <a:xfrm>
            <a:off x="9290251" y="5334015"/>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5</a:t>
            </a:r>
            <a:endParaRPr kumimoji="0" lang="zh-TW" altLang="en-US" sz="2400" b="1" dirty="0">
              <a:solidFill>
                <a:srgbClr val="FFFF00"/>
              </a:solidFill>
              <a:latin typeface="Arial Narrow"/>
              <a:ea typeface="文鼎中圓"/>
            </a:endParaRPr>
          </a:p>
        </p:txBody>
      </p:sp>
      <p:sp>
        <p:nvSpPr>
          <p:cNvPr id="24" name="文字方塊 23"/>
          <p:cNvSpPr txBox="1"/>
          <p:nvPr/>
        </p:nvSpPr>
        <p:spPr>
          <a:xfrm>
            <a:off x="10859254" y="5334015"/>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6</a:t>
            </a:r>
            <a:endParaRPr kumimoji="0" lang="zh-TW" altLang="en-US" sz="2400" b="1" dirty="0">
              <a:solidFill>
                <a:srgbClr val="FFFF00"/>
              </a:solidFill>
              <a:latin typeface="Arial Narrow"/>
              <a:ea typeface="文鼎中圓"/>
            </a:endParaRPr>
          </a:p>
        </p:txBody>
      </p:sp>
    </p:spTree>
    <p:extLst>
      <p:ext uri="{BB962C8B-B14F-4D97-AF65-F5344CB8AC3E}">
        <p14:creationId xmlns:p14="http://schemas.microsoft.com/office/powerpoint/2010/main" val="2707187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6" grpId="0"/>
      <p:bldP spid="20" grpId="0"/>
      <p:bldP spid="21" grpId="0"/>
      <p:bldP spid="22" grpId="0"/>
      <p:bldP spid="30" grpId="0" animBg="1"/>
      <p:bldP spid="31" grpId="0" animBg="1"/>
      <p:bldP spid="32" grpId="0" animBg="1"/>
      <p:bldP spid="33" grpId="0" animBg="1"/>
      <p:bldP spid="17" grpId="0" animBg="1"/>
      <p:bldP spid="18" grpId="0" animBg="1"/>
      <p:bldP spid="19" grpId="0" animBg="1"/>
      <p:bldP spid="23" grpId="0"/>
      <p:bldP spid="2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3432" y="-99392"/>
            <a:ext cx="10368000" cy="936104"/>
          </a:xfrm>
        </p:spPr>
        <p:txBody>
          <a:bodyPr/>
          <a:lstStyle/>
          <a:p>
            <a:r>
              <a:rPr lang="zh-TW" altLang="en-US" b="1" dirty="0">
                <a:solidFill>
                  <a:srgbClr val="FFFF00"/>
                </a:solidFill>
                <a:effectLst/>
              </a:rPr>
              <a:t>選填</a:t>
            </a:r>
            <a:r>
              <a:rPr lang="zh-TW" altLang="en-US" b="1" dirty="0" smtClean="0">
                <a:solidFill>
                  <a:srgbClr val="FFFF00"/>
                </a:solidFill>
                <a:effectLst/>
              </a:rPr>
              <a:t>志願序提醒</a:t>
            </a:r>
            <a:endParaRPr lang="zh-TW" altLang="en-US" dirty="0">
              <a:solidFill>
                <a:srgbClr val="FFFF00"/>
              </a:solidFill>
              <a:effectLst/>
            </a:endParaRPr>
          </a:p>
        </p:txBody>
      </p:sp>
      <p:sp>
        <p:nvSpPr>
          <p:cNvPr id="3" name="內容版面配置區 2"/>
          <p:cNvSpPr>
            <a:spLocks noGrp="1"/>
          </p:cNvSpPr>
          <p:nvPr>
            <p:ph idx="1"/>
          </p:nvPr>
        </p:nvSpPr>
        <p:spPr>
          <a:xfrm>
            <a:off x="732631" y="620688"/>
            <a:ext cx="10273141" cy="3240359"/>
          </a:xfrm>
        </p:spPr>
        <p:txBody>
          <a:bodyPr>
            <a:normAutofit/>
          </a:bodyPr>
          <a:lstStyle/>
          <a:p>
            <a:r>
              <a:rPr lang="zh-TW" altLang="en-US" dirty="0"/>
              <a:t>職業類</a:t>
            </a:r>
            <a:r>
              <a:rPr lang="zh-TW" altLang="en-US" dirty="0" smtClean="0"/>
              <a:t>科同一</a:t>
            </a:r>
            <a:r>
              <a:rPr lang="zh-TW" altLang="en-US" dirty="0"/>
              <a:t>職群、連續選填，視為同一志願序計分</a:t>
            </a:r>
            <a:endParaRPr lang="en-US" altLang="zh-TW" dirty="0"/>
          </a:p>
        </p:txBody>
      </p:sp>
      <p:graphicFrame>
        <p:nvGraphicFramePr>
          <p:cNvPr id="4" name="表格 3"/>
          <p:cNvGraphicFramePr>
            <a:graphicFrameLocks noGrp="1"/>
          </p:cNvGraphicFramePr>
          <p:nvPr>
            <p:extLst>
              <p:ext uri="{D42A27DB-BD31-4B8C-83A1-F6EECF244321}">
                <p14:modId xmlns:p14="http://schemas.microsoft.com/office/powerpoint/2010/main" val="540597876"/>
              </p:ext>
            </p:extLst>
          </p:nvPr>
        </p:nvGraphicFramePr>
        <p:xfrm>
          <a:off x="1218038" y="1196753"/>
          <a:ext cx="10273133" cy="4320479"/>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864095">
                <a:tc>
                  <a:txBody>
                    <a:bodyPr/>
                    <a:lstStyle/>
                    <a:p>
                      <a:pPr algn="ctr"/>
                      <a:r>
                        <a:rPr lang="zh-TW" altLang="en-US" sz="2800" b="1" dirty="0" smtClean="0">
                          <a:latin typeface="文鼎中圓" panose="020B0609010101010101" pitchFamily="49" charset="-120"/>
                          <a:ea typeface="文鼎中圓" panose="020B0609010101010101" pitchFamily="49" charset="-120"/>
                        </a:rPr>
                        <a:t>志願</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3</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4</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5</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6</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7</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8</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9</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10</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r h="3323039">
                <a:tc>
                  <a:txBody>
                    <a:bodyPr/>
                    <a:lstStyle/>
                    <a:p>
                      <a:pPr algn="ctr"/>
                      <a:r>
                        <a:rPr lang="zh-TW" altLang="en-US" sz="2800" b="1" dirty="0" smtClean="0">
                          <a:latin typeface="文鼎中圓" panose="020B0609010101010101" pitchFamily="49" charset="-120"/>
                          <a:ea typeface="文鼎中圓" panose="020B0609010101010101" pitchFamily="49" charset="-120"/>
                        </a:rPr>
                        <a:t>學校科系</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壽山廣設科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育達廣設科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600" b="1" dirty="0" smtClean="0">
                          <a:solidFill>
                            <a:schemeClr val="tx1"/>
                          </a:solidFill>
                          <a:latin typeface="文鼎中圓" panose="020B0609010101010101" pitchFamily="49" charset="-120"/>
                          <a:ea typeface="文鼎中圓" panose="020B0609010101010101" pitchFamily="49" charset="-120"/>
                        </a:rPr>
                        <a:t>育達多媒體設計科</a:t>
                      </a:r>
                      <a:endParaRPr lang="zh-TW" altLang="en-US" sz="26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600" b="1" dirty="0" smtClean="0">
                          <a:solidFill>
                            <a:schemeClr val="accent6">
                              <a:lumMod val="20000"/>
                              <a:lumOff val="80000"/>
                            </a:schemeClr>
                          </a:solidFill>
                          <a:latin typeface="文鼎中圓" panose="020B0609010101010101" pitchFamily="49" charset="-120"/>
                          <a:ea typeface="文鼎中圓" panose="020B0609010101010101" pitchFamily="49" charset="-120"/>
                        </a:rPr>
                        <a:t>大興多媒體應用科</a:t>
                      </a:r>
                      <a:endParaRPr lang="zh-TW" altLang="en-US" sz="2600" b="1" dirty="0">
                        <a:solidFill>
                          <a:schemeClr val="accent6">
                            <a:lumMod val="20000"/>
                            <a:lumOff val="80000"/>
                          </a:schemeClr>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至善家具木工科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壢商商業經營科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accent6">
                              <a:lumMod val="20000"/>
                              <a:lumOff val="80000"/>
                            </a:schemeClr>
                          </a:solidFill>
                          <a:latin typeface="文鼎中圓" panose="020B0609010101010101" pitchFamily="49" charset="-120"/>
                          <a:ea typeface="文鼎中圓" panose="020B0609010101010101" pitchFamily="49" charset="-120"/>
                          <a:cs typeface="+mn-cs"/>
                        </a:rPr>
                        <a:t>育達資料處理科</a:t>
                      </a:r>
                      <a:endParaRPr lang="zh-TW" altLang="en-US" sz="2800" b="1" kern="1200" dirty="0">
                        <a:solidFill>
                          <a:schemeClr val="accent6">
                            <a:lumMod val="20000"/>
                            <a:lumOff val="80000"/>
                          </a:schemeClr>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至善農產行銷科</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smtClean="0">
                          <a:latin typeface="文鼎中圓" panose="020B0609010101010101" pitchFamily="49" charset="-120"/>
                          <a:ea typeface="文鼎中圓" panose="020B0609010101010101" pitchFamily="49" charset="-120"/>
                        </a:rPr>
                        <a:t>壢家流行服飾科</a:t>
                      </a: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育達時尚科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smtClean="0">
                          <a:latin typeface="文鼎中圓" panose="020B0609010101010101" pitchFamily="49" charset="-120"/>
                          <a:ea typeface="文鼎中圓" panose="020B0609010101010101" pitchFamily="49" charset="-120"/>
                        </a:rPr>
                        <a:t>育達幼保科</a:t>
                      </a: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觀音化工科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3114807917"/>
              </p:ext>
            </p:extLst>
          </p:nvPr>
        </p:nvGraphicFramePr>
        <p:xfrm>
          <a:off x="1199481" y="6093296"/>
          <a:ext cx="10273133" cy="720080"/>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720080">
                <a:tc>
                  <a:txBody>
                    <a:bodyPr/>
                    <a:lstStyle/>
                    <a:p>
                      <a:pPr algn="ctr"/>
                      <a:r>
                        <a:rPr lang="zh-TW" altLang="en-US" sz="1800" b="1" dirty="0" smtClean="0">
                          <a:latin typeface="文鼎中圓" panose="020B0609010101010101" pitchFamily="49" charset="-120"/>
                          <a:ea typeface="文鼎中圓" panose="020B0609010101010101" pitchFamily="49" charset="-120"/>
                        </a:rPr>
                        <a:t>得分</a:t>
                      </a:r>
                      <a:endParaRPr lang="zh-TW" altLang="en-US" sz="1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r>
            </a:tbl>
          </a:graphicData>
        </a:graphic>
      </p:graphicFrame>
      <p:sp>
        <p:nvSpPr>
          <p:cNvPr id="11" name="手繪多邊形 10"/>
          <p:cNvSpPr/>
          <p:nvPr/>
        </p:nvSpPr>
        <p:spPr bwMode="auto">
          <a:xfrm>
            <a:off x="2570149" y="5614642"/>
            <a:ext cx="3021795" cy="19062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2" name="手繪多邊形 11"/>
          <p:cNvSpPr/>
          <p:nvPr/>
        </p:nvSpPr>
        <p:spPr bwMode="auto">
          <a:xfrm>
            <a:off x="6384032" y="5592344"/>
            <a:ext cx="1678059" cy="14091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3" name="手繪多邊形 12"/>
          <p:cNvSpPr/>
          <p:nvPr/>
        </p:nvSpPr>
        <p:spPr bwMode="auto">
          <a:xfrm>
            <a:off x="8643665" y="5577711"/>
            <a:ext cx="1659648" cy="155545"/>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6" name="文字方塊 15"/>
          <p:cNvSpPr txBox="1"/>
          <p:nvPr/>
        </p:nvSpPr>
        <p:spPr>
          <a:xfrm>
            <a:off x="4186332"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1</a:t>
            </a:r>
            <a:endParaRPr kumimoji="0" lang="zh-TW" altLang="en-US" sz="2400" b="1" dirty="0">
              <a:solidFill>
                <a:srgbClr val="FFFF00"/>
              </a:solidFill>
              <a:latin typeface="Arial Narrow"/>
              <a:ea typeface="文鼎中圓"/>
            </a:endParaRPr>
          </a:p>
        </p:txBody>
      </p:sp>
      <p:sp>
        <p:nvSpPr>
          <p:cNvPr id="20" name="文字方塊 19"/>
          <p:cNvSpPr txBox="1"/>
          <p:nvPr/>
        </p:nvSpPr>
        <p:spPr>
          <a:xfrm>
            <a:off x="7104112"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2</a:t>
            </a:r>
            <a:endParaRPr kumimoji="0" lang="zh-TW" altLang="en-US" sz="2400" b="1" dirty="0">
              <a:solidFill>
                <a:srgbClr val="FFFF00"/>
              </a:solidFill>
              <a:latin typeface="Arial Narrow"/>
              <a:ea typeface="文鼎中圓"/>
            </a:endParaRPr>
          </a:p>
        </p:txBody>
      </p:sp>
      <p:sp>
        <p:nvSpPr>
          <p:cNvPr id="21" name="文字方塊 20"/>
          <p:cNvSpPr txBox="1"/>
          <p:nvPr/>
        </p:nvSpPr>
        <p:spPr>
          <a:xfrm>
            <a:off x="9256336"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3</a:t>
            </a:r>
            <a:endParaRPr kumimoji="0" lang="zh-TW" altLang="en-US" sz="2400" b="1" dirty="0">
              <a:solidFill>
                <a:srgbClr val="FFFF00"/>
              </a:solidFill>
              <a:latin typeface="Arial Narrow"/>
              <a:ea typeface="文鼎中圓"/>
            </a:endParaRPr>
          </a:p>
        </p:txBody>
      </p:sp>
      <p:sp>
        <p:nvSpPr>
          <p:cNvPr id="22" name="文字方塊 21"/>
          <p:cNvSpPr txBox="1"/>
          <p:nvPr/>
        </p:nvSpPr>
        <p:spPr>
          <a:xfrm>
            <a:off x="10859254"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4</a:t>
            </a:r>
            <a:endParaRPr kumimoji="0" lang="zh-TW" altLang="en-US" sz="2400" b="1" dirty="0">
              <a:solidFill>
                <a:srgbClr val="FFFF00"/>
              </a:solidFill>
              <a:latin typeface="Arial Narrow"/>
              <a:ea typeface="文鼎中圓"/>
            </a:endParaRPr>
          </a:p>
        </p:txBody>
      </p:sp>
      <p:sp>
        <p:nvSpPr>
          <p:cNvPr id="30" name="Rectangle 79"/>
          <p:cNvSpPr>
            <a:spLocks noChangeArrowheads="1"/>
          </p:cNvSpPr>
          <p:nvPr/>
        </p:nvSpPr>
        <p:spPr bwMode="auto">
          <a:xfrm>
            <a:off x="1991545" y="2204864"/>
            <a:ext cx="3960439"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1" name="Rectangle 79"/>
          <p:cNvSpPr>
            <a:spLocks noChangeArrowheads="1"/>
          </p:cNvSpPr>
          <p:nvPr/>
        </p:nvSpPr>
        <p:spPr bwMode="auto">
          <a:xfrm>
            <a:off x="5951985" y="2204864"/>
            <a:ext cx="2392118"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2" name="Rectangle 79"/>
          <p:cNvSpPr>
            <a:spLocks noChangeArrowheads="1"/>
          </p:cNvSpPr>
          <p:nvPr/>
        </p:nvSpPr>
        <p:spPr bwMode="auto">
          <a:xfrm>
            <a:off x="8344088" y="2204865"/>
            <a:ext cx="2326652" cy="3337768"/>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3" name="Rectangle 79"/>
          <p:cNvSpPr>
            <a:spLocks noChangeArrowheads="1"/>
          </p:cNvSpPr>
          <p:nvPr/>
        </p:nvSpPr>
        <p:spPr bwMode="auto">
          <a:xfrm>
            <a:off x="10670740" y="2204864"/>
            <a:ext cx="811357"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Tree>
    <p:extLst>
      <p:ext uri="{BB962C8B-B14F-4D97-AF65-F5344CB8AC3E}">
        <p14:creationId xmlns:p14="http://schemas.microsoft.com/office/powerpoint/2010/main" val="14614106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6" grpId="0"/>
      <p:bldP spid="20" grpId="0"/>
      <p:bldP spid="21" grpId="0"/>
      <p:bldP spid="22" grpId="0"/>
      <p:bldP spid="30" grpId="0" animBg="1"/>
      <p:bldP spid="31" grpId="0" animBg="1"/>
      <p:bldP spid="32" grpId="0" animBg="1"/>
      <p:bldP spid="3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3432" y="-99392"/>
            <a:ext cx="10368000" cy="936104"/>
          </a:xfrm>
        </p:spPr>
        <p:txBody>
          <a:bodyPr/>
          <a:lstStyle/>
          <a:p>
            <a:r>
              <a:rPr lang="zh-TW" altLang="en-US" b="1" dirty="0">
                <a:solidFill>
                  <a:srgbClr val="FFFF00"/>
                </a:solidFill>
                <a:effectLst/>
              </a:rPr>
              <a:t>選填</a:t>
            </a:r>
            <a:r>
              <a:rPr lang="zh-TW" altLang="en-US" b="1" dirty="0" smtClean="0">
                <a:solidFill>
                  <a:srgbClr val="FFFF00"/>
                </a:solidFill>
                <a:effectLst/>
              </a:rPr>
              <a:t>志願序提醒</a:t>
            </a:r>
            <a:endParaRPr lang="zh-TW" altLang="en-US" dirty="0">
              <a:solidFill>
                <a:srgbClr val="FFFF00"/>
              </a:solidFill>
              <a:effectLst/>
            </a:endParaRPr>
          </a:p>
        </p:txBody>
      </p:sp>
      <p:sp>
        <p:nvSpPr>
          <p:cNvPr id="3" name="內容版面配置區 2"/>
          <p:cNvSpPr>
            <a:spLocks noGrp="1"/>
          </p:cNvSpPr>
          <p:nvPr>
            <p:ph idx="1"/>
          </p:nvPr>
        </p:nvSpPr>
        <p:spPr>
          <a:xfrm>
            <a:off x="732631" y="620688"/>
            <a:ext cx="10273141" cy="3240359"/>
          </a:xfrm>
        </p:spPr>
        <p:txBody>
          <a:bodyPr>
            <a:normAutofit/>
          </a:bodyPr>
          <a:lstStyle/>
          <a:p>
            <a:r>
              <a:rPr lang="zh-TW" altLang="en-US" dirty="0"/>
              <a:t>職業類</a:t>
            </a:r>
            <a:r>
              <a:rPr lang="zh-TW" altLang="en-US" dirty="0" smtClean="0"/>
              <a:t>科同一</a:t>
            </a:r>
            <a:r>
              <a:rPr lang="zh-TW" altLang="en-US" dirty="0"/>
              <a:t>職群、連續選填，視為同一志願序計分</a:t>
            </a:r>
            <a:endParaRPr lang="en-US" altLang="zh-TW" dirty="0"/>
          </a:p>
        </p:txBody>
      </p:sp>
      <p:graphicFrame>
        <p:nvGraphicFramePr>
          <p:cNvPr id="4" name="表格 3"/>
          <p:cNvGraphicFramePr>
            <a:graphicFrameLocks noGrp="1"/>
          </p:cNvGraphicFramePr>
          <p:nvPr>
            <p:extLst>
              <p:ext uri="{D42A27DB-BD31-4B8C-83A1-F6EECF244321}">
                <p14:modId xmlns:p14="http://schemas.microsoft.com/office/powerpoint/2010/main" val="3728211561"/>
              </p:ext>
            </p:extLst>
          </p:nvPr>
        </p:nvGraphicFramePr>
        <p:xfrm>
          <a:off x="1218038" y="1196753"/>
          <a:ext cx="10273133" cy="4320479"/>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864095">
                <a:tc>
                  <a:txBody>
                    <a:bodyPr/>
                    <a:lstStyle/>
                    <a:p>
                      <a:pPr algn="ctr"/>
                      <a:r>
                        <a:rPr lang="zh-TW" altLang="en-US" sz="2800" b="1" dirty="0" smtClean="0">
                          <a:latin typeface="文鼎中圓" panose="020B0609010101010101" pitchFamily="49" charset="-120"/>
                          <a:ea typeface="文鼎中圓" panose="020B0609010101010101" pitchFamily="49" charset="-120"/>
                        </a:rPr>
                        <a:t>志願</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3</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4</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5</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6</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7</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8</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9</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10</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r h="3323039">
                <a:tc>
                  <a:txBody>
                    <a:bodyPr/>
                    <a:lstStyle/>
                    <a:p>
                      <a:pPr algn="ctr"/>
                      <a:r>
                        <a:rPr lang="zh-TW" altLang="en-US" sz="2800" b="1" dirty="0" smtClean="0">
                          <a:latin typeface="文鼎中圓" panose="020B0609010101010101" pitchFamily="49" charset="-120"/>
                          <a:ea typeface="文鼎中圓" panose="020B0609010101010101" pitchFamily="49" charset="-120"/>
                        </a:rPr>
                        <a:t>學校科系</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壽山廣設科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育達廣設科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600" b="1" dirty="0" smtClean="0">
                          <a:solidFill>
                            <a:schemeClr val="tx1"/>
                          </a:solidFill>
                          <a:latin typeface="文鼎中圓" panose="020B0609010101010101" pitchFamily="49" charset="-120"/>
                          <a:ea typeface="文鼎中圓" panose="020B0609010101010101" pitchFamily="49" charset="-120"/>
                        </a:rPr>
                        <a:t>育達多媒體設計科</a:t>
                      </a:r>
                      <a:endParaRPr lang="zh-TW" altLang="en-US" sz="26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600" b="1" dirty="0" smtClean="0">
                          <a:solidFill>
                            <a:srgbClr val="FFC000"/>
                          </a:solidFill>
                          <a:latin typeface="文鼎中圓" panose="020B0609010101010101" pitchFamily="49" charset="-120"/>
                          <a:ea typeface="文鼎中圓" panose="020B0609010101010101" pitchFamily="49" charset="-120"/>
                        </a:rPr>
                        <a:t>觀音多媒體動畫科</a:t>
                      </a:r>
                      <a:endParaRPr lang="zh-TW" altLang="en-US" sz="2600" b="1" dirty="0">
                        <a:solidFill>
                          <a:srgbClr val="FFC000"/>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至善家具木工科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壢商商業經營科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800" b="1" kern="1200" dirty="0" smtClean="0">
                          <a:solidFill>
                            <a:srgbClr val="FFC000"/>
                          </a:solidFill>
                          <a:latin typeface="文鼎中圓" panose="020B0609010101010101" pitchFamily="49" charset="-120"/>
                          <a:ea typeface="文鼎中圓" panose="020B0609010101010101" pitchFamily="49" charset="-120"/>
                          <a:cs typeface="+mn-cs"/>
                        </a:rPr>
                        <a:t>育達資訊科</a:t>
                      </a:r>
                      <a:endParaRPr lang="zh-TW" altLang="en-US" sz="2800" b="1" kern="1200" dirty="0">
                        <a:solidFill>
                          <a:srgbClr val="FFC000"/>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至善農產行銷科</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smtClean="0">
                          <a:latin typeface="文鼎中圓" panose="020B0609010101010101" pitchFamily="49" charset="-120"/>
                          <a:ea typeface="文鼎中圓" panose="020B0609010101010101" pitchFamily="49" charset="-120"/>
                        </a:rPr>
                        <a:t>壢家流行服飾科</a:t>
                      </a: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育達時尚科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smtClean="0">
                          <a:latin typeface="文鼎中圓" panose="020B0609010101010101" pitchFamily="49" charset="-120"/>
                          <a:ea typeface="文鼎中圓" panose="020B0609010101010101" pitchFamily="49" charset="-120"/>
                        </a:rPr>
                        <a:t>育達幼保科</a:t>
                      </a: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觀音化工科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993469301"/>
              </p:ext>
            </p:extLst>
          </p:nvPr>
        </p:nvGraphicFramePr>
        <p:xfrm>
          <a:off x="1199481" y="6093296"/>
          <a:ext cx="10273133" cy="720080"/>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720080">
                <a:tc>
                  <a:txBody>
                    <a:bodyPr/>
                    <a:lstStyle/>
                    <a:p>
                      <a:pPr algn="ctr"/>
                      <a:r>
                        <a:rPr lang="zh-TW" altLang="en-US" sz="1800" b="1" dirty="0" smtClean="0">
                          <a:latin typeface="文鼎中圓" panose="020B0609010101010101" pitchFamily="49" charset="-120"/>
                          <a:ea typeface="文鼎中圓" panose="020B0609010101010101" pitchFamily="49" charset="-120"/>
                        </a:rPr>
                        <a:t>得分</a:t>
                      </a:r>
                      <a:endParaRPr lang="zh-TW" altLang="en-US" sz="1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lnR w="12700" cap="flat" cmpd="sng" algn="ctr">
                      <a:solidFill>
                        <a:schemeClr val="bg1"/>
                      </a:solidFill>
                      <a:prstDash val="solid"/>
                      <a:round/>
                      <a:headEnd type="none" w="med" len="med"/>
                      <a:tailEnd type="none" w="med" len="med"/>
                    </a:ln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lnL w="12700" cap="flat" cmpd="sng" algn="ctr">
                      <a:solidFill>
                        <a:schemeClr val="bg1"/>
                      </a:solidFill>
                      <a:prstDash val="solid"/>
                      <a:round/>
                      <a:headEnd type="none" w="med" len="med"/>
                      <a:tailEnd type="none" w="med" len="med"/>
                    </a:lnL>
                    <a:solidFill>
                      <a:srgbClr val="FFFF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9</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2">
                        <a:lumMod val="40000"/>
                        <a:lumOff val="60000"/>
                      </a:schemeClr>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9</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2">
                        <a:lumMod val="40000"/>
                        <a:lumOff val="60000"/>
                      </a:schemeClr>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9</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2">
                        <a:lumMod val="40000"/>
                        <a:lumOff val="60000"/>
                      </a:schemeClr>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9</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chemeClr val="accent2">
                        <a:lumMod val="40000"/>
                        <a:lumOff val="60000"/>
                      </a:schemeClr>
                    </a:solidFill>
                  </a:tcPr>
                </a:tc>
              </a:tr>
            </a:tbl>
          </a:graphicData>
        </a:graphic>
      </p:graphicFrame>
      <p:sp>
        <p:nvSpPr>
          <p:cNvPr id="11" name="手繪多邊形 10"/>
          <p:cNvSpPr/>
          <p:nvPr/>
        </p:nvSpPr>
        <p:spPr bwMode="auto">
          <a:xfrm>
            <a:off x="2570149" y="5614642"/>
            <a:ext cx="1401615" cy="19062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3" name="手繪多邊形 12"/>
          <p:cNvSpPr/>
          <p:nvPr/>
        </p:nvSpPr>
        <p:spPr bwMode="auto">
          <a:xfrm>
            <a:off x="8643665" y="5577711"/>
            <a:ext cx="1659648" cy="155545"/>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6" name="文字方塊 15"/>
          <p:cNvSpPr txBox="1"/>
          <p:nvPr/>
        </p:nvSpPr>
        <p:spPr>
          <a:xfrm>
            <a:off x="3143672"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1</a:t>
            </a:r>
            <a:endParaRPr kumimoji="0" lang="zh-TW" altLang="en-US" sz="2400" b="1" dirty="0">
              <a:solidFill>
                <a:srgbClr val="FFFF00"/>
              </a:solidFill>
              <a:latin typeface="Arial Narrow"/>
              <a:ea typeface="文鼎中圓"/>
            </a:endParaRPr>
          </a:p>
        </p:txBody>
      </p:sp>
      <p:sp>
        <p:nvSpPr>
          <p:cNvPr id="20" name="文字方塊 19"/>
          <p:cNvSpPr txBox="1"/>
          <p:nvPr/>
        </p:nvSpPr>
        <p:spPr>
          <a:xfrm>
            <a:off x="4636795" y="566124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2</a:t>
            </a:r>
            <a:endParaRPr kumimoji="0" lang="zh-TW" altLang="en-US" sz="2400" b="1" dirty="0">
              <a:solidFill>
                <a:srgbClr val="FFFF00"/>
              </a:solidFill>
              <a:latin typeface="Arial Narrow"/>
              <a:ea typeface="文鼎中圓"/>
            </a:endParaRPr>
          </a:p>
        </p:txBody>
      </p:sp>
      <p:sp>
        <p:nvSpPr>
          <p:cNvPr id="21" name="文字方塊 20"/>
          <p:cNvSpPr txBox="1"/>
          <p:nvPr/>
        </p:nvSpPr>
        <p:spPr>
          <a:xfrm>
            <a:off x="5372269" y="566124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3</a:t>
            </a:r>
            <a:endParaRPr kumimoji="0" lang="zh-TW" altLang="en-US" sz="2400" b="1" dirty="0">
              <a:solidFill>
                <a:srgbClr val="FFFF00"/>
              </a:solidFill>
              <a:latin typeface="Arial Narrow"/>
              <a:ea typeface="文鼎中圓"/>
            </a:endParaRPr>
          </a:p>
        </p:txBody>
      </p:sp>
      <p:sp>
        <p:nvSpPr>
          <p:cNvPr id="22" name="文字方塊 21"/>
          <p:cNvSpPr txBox="1"/>
          <p:nvPr/>
        </p:nvSpPr>
        <p:spPr>
          <a:xfrm>
            <a:off x="6179884" y="5660492"/>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4</a:t>
            </a:r>
            <a:endParaRPr kumimoji="0" lang="zh-TW" altLang="en-US" sz="2400" b="1" dirty="0">
              <a:solidFill>
                <a:srgbClr val="FFFF00"/>
              </a:solidFill>
              <a:latin typeface="Arial Narrow"/>
              <a:ea typeface="文鼎中圓"/>
            </a:endParaRPr>
          </a:p>
        </p:txBody>
      </p:sp>
      <p:sp>
        <p:nvSpPr>
          <p:cNvPr id="30" name="Rectangle 79"/>
          <p:cNvSpPr>
            <a:spLocks noChangeArrowheads="1"/>
          </p:cNvSpPr>
          <p:nvPr/>
        </p:nvSpPr>
        <p:spPr bwMode="auto">
          <a:xfrm>
            <a:off x="1991545" y="2204864"/>
            <a:ext cx="2376263"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1" name="Rectangle 79"/>
          <p:cNvSpPr>
            <a:spLocks noChangeArrowheads="1"/>
          </p:cNvSpPr>
          <p:nvPr/>
        </p:nvSpPr>
        <p:spPr bwMode="auto">
          <a:xfrm>
            <a:off x="5951985" y="2204864"/>
            <a:ext cx="792087"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2" name="Rectangle 79"/>
          <p:cNvSpPr>
            <a:spLocks noChangeArrowheads="1"/>
          </p:cNvSpPr>
          <p:nvPr/>
        </p:nvSpPr>
        <p:spPr bwMode="auto">
          <a:xfrm>
            <a:off x="8344088" y="2204865"/>
            <a:ext cx="2355580" cy="3337768"/>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3" name="Rectangle 79"/>
          <p:cNvSpPr>
            <a:spLocks noChangeArrowheads="1"/>
          </p:cNvSpPr>
          <p:nvPr/>
        </p:nvSpPr>
        <p:spPr bwMode="auto">
          <a:xfrm>
            <a:off x="10670738" y="2204864"/>
            <a:ext cx="811360"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17" name="Rectangle 79"/>
          <p:cNvSpPr>
            <a:spLocks noChangeArrowheads="1"/>
          </p:cNvSpPr>
          <p:nvPr/>
        </p:nvSpPr>
        <p:spPr bwMode="auto">
          <a:xfrm>
            <a:off x="4367808" y="2204865"/>
            <a:ext cx="816723" cy="3337768"/>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18" name="Rectangle 79"/>
          <p:cNvSpPr>
            <a:spLocks noChangeArrowheads="1"/>
          </p:cNvSpPr>
          <p:nvPr/>
        </p:nvSpPr>
        <p:spPr bwMode="auto">
          <a:xfrm>
            <a:off x="5184531" y="2204864"/>
            <a:ext cx="767453" cy="3337768"/>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19" name="文字方塊 18"/>
          <p:cNvSpPr txBox="1"/>
          <p:nvPr/>
        </p:nvSpPr>
        <p:spPr>
          <a:xfrm>
            <a:off x="6985298" y="5655483"/>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5</a:t>
            </a:r>
            <a:endParaRPr kumimoji="0" lang="zh-TW" altLang="en-US" sz="2400" b="1" dirty="0">
              <a:solidFill>
                <a:srgbClr val="FFFF00"/>
              </a:solidFill>
              <a:latin typeface="Arial Narrow"/>
              <a:ea typeface="文鼎中圓"/>
            </a:endParaRPr>
          </a:p>
        </p:txBody>
      </p:sp>
      <p:sp>
        <p:nvSpPr>
          <p:cNvPr id="23" name="文字方塊 22"/>
          <p:cNvSpPr txBox="1"/>
          <p:nvPr/>
        </p:nvSpPr>
        <p:spPr>
          <a:xfrm>
            <a:off x="7752184" y="566124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6</a:t>
            </a:r>
            <a:endParaRPr kumimoji="0" lang="zh-TW" altLang="en-US" sz="2400" b="1" dirty="0">
              <a:solidFill>
                <a:srgbClr val="FFFF00"/>
              </a:solidFill>
              <a:latin typeface="Arial Narrow"/>
              <a:ea typeface="文鼎中圓"/>
            </a:endParaRPr>
          </a:p>
        </p:txBody>
      </p:sp>
      <p:sp>
        <p:nvSpPr>
          <p:cNvPr id="24" name="文字方塊 23"/>
          <p:cNvSpPr txBox="1"/>
          <p:nvPr/>
        </p:nvSpPr>
        <p:spPr>
          <a:xfrm>
            <a:off x="9473489" y="566124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smtClean="0">
                <a:solidFill>
                  <a:srgbClr val="FFFF00"/>
                </a:solidFill>
                <a:latin typeface="Arial Narrow"/>
                <a:ea typeface="文鼎中圓"/>
              </a:rPr>
              <a:t>7</a:t>
            </a:r>
            <a:endParaRPr kumimoji="0" lang="zh-TW" altLang="en-US" sz="2400" b="1" dirty="0">
              <a:solidFill>
                <a:srgbClr val="FFFF00"/>
              </a:solidFill>
              <a:latin typeface="Arial Narrow"/>
              <a:ea typeface="文鼎中圓"/>
            </a:endParaRPr>
          </a:p>
        </p:txBody>
      </p:sp>
      <p:sp>
        <p:nvSpPr>
          <p:cNvPr id="25" name="文字方塊 24"/>
          <p:cNvSpPr txBox="1"/>
          <p:nvPr/>
        </p:nvSpPr>
        <p:spPr>
          <a:xfrm>
            <a:off x="10913672" y="5660492"/>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smtClean="0">
                <a:solidFill>
                  <a:srgbClr val="FFFF00"/>
                </a:solidFill>
                <a:latin typeface="Arial Narrow"/>
                <a:ea typeface="文鼎中圓"/>
              </a:rPr>
              <a:t>8</a:t>
            </a:r>
            <a:endParaRPr kumimoji="0" lang="zh-TW" altLang="en-US" sz="2400" b="1" dirty="0">
              <a:solidFill>
                <a:srgbClr val="FFFF00"/>
              </a:solidFill>
              <a:latin typeface="Arial Narrow"/>
              <a:ea typeface="文鼎中圓"/>
            </a:endParaRPr>
          </a:p>
        </p:txBody>
      </p:sp>
      <p:sp>
        <p:nvSpPr>
          <p:cNvPr id="26" name="Rectangle 79"/>
          <p:cNvSpPr>
            <a:spLocks noChangeArrowheads="1"/>
          </p:cNvSpPr>
          <p:nvPr/>
        </p:nvSpPr>
        <p:spPr bwMode="auto">
          <a:xfrm>
            <a:off x="6744072" y="2204864"/>
            <a:ext cx="792087"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27" name="Rectangle 79"/>
          <p:cNvSpPr>
            <a:spLocks noChangeArrowheads="1"/>
          </p:cNvSpPr>
          <p:nvPr/>
        </p:nvSpPr>
        <p:spPr bwMode="auto">
          <a:xfrm>
            <a:off x="7536159" y="2204863"/>
            <a:ext cx="807929"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Tree>
    <p:extLst>
      <p:ext uri="{BB962C8B-B14F-4D97-AF65-F5344CB8AC3E}">
        <p14:creationId xmlns:p14="http://schemas.microsoft.com/office/powerpoint/2010/main" val="538111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6" grpId="0"/>
      <p:bldP spid="20" grpId="0"/>
      <p:bldP spid="21" grpId="0"/>
      <p:bldP spid="22" grpId="0"/>
      <p:bldP spid="30" grpId="0" animBg="1"/>
      <p:bldP spid="31" grpId="0" animBg="1"/>
      <p:bldP spid="32" grpId="0" animBg="1"/>
      <p:bldP spid="33" grpId="0" animBg="1"/>
      <p:bldP spid="17" grpId="0" animBg="1"/>
      <p:bldP spid="18" grpId="0" animBg="1"/>
      <p:bldP spid="19" grpId="0"/>
      <p:bldP spid="23" grpId="0"/>
      <p:bldP spid="24" grpId="0"/>
      <p:bldP spid="25" grpId="0"/>
      <p:bldP spid="26" grpId="0" animBg="1"/>
      <p:bldP spid="2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3432" y="-99392"/>
            <a:ext cx="10368000" cy="936104"/>
          </a:xfrm>
        </p:spPr>
        <p:txBody>
          <a:bodyPr/>
          <a:lstStyle/>
          <a:p>
            <a:r>
              <a:rPr lang="zh-TW" altLang="en-US" b="1" dirty="0">
                <a:solidFill>
                  <a:srgbClr val="FFFF00"/>
                </a:solidFill>
                <a:effectLst/>
              </a:rPr>
              <a:t>選填</a:t>
            </a:r>
            <a:r>
              <a:rPr lang="zh-TW" altLang="en-US" b="1" dirty="0" smtClean="0">
                <a:solidFill>
                  <a:srgbClr val="FFFF00"/>
                </a:solidFill>
                <a:effectLst/>
              </a:rPr>
              <a:t>志願序提醒</a:t>
            </a:r>
            <a:endParaRPr lang="zh-TW" altLang="en-US" dirty="0">
              <a:solidFill>
                <a:srgbClr val="FFFF00"/>
              </a:solidFill>
              <a:effectLst/>
            </a:endParaRPr>
          </a:p>
        </p:txBody>
      </p:sp>
      <p:sp>
        <p:nvSpPr>
          <p:cNvPr id="3" name="內容版面配置區 2"/>
          <p:cNvSpPr>
            <a:spLocks noGrp="1"/>
          </p:cNvSpPr>
          <p:nvPr>
            <p:ph idx="1"/>
          </p:nvPr>
        </p:nvSpPr>
        <p:spPr>
          <a:xfrm>
            <a:off x="732631" y="620688"/>
            <a:ext cx="10273141" cy="3240359"/>
          </a:xfrm>
        </p:spPr>
        <p:txBody>
          <a:bodyPr>
            <a:normAutofit/>
          </a:bodyPr>
          <a:lstStyle/>
          <a:p>
            <a:r>
              <a:rPr lang="zh-TW" altLang="en-US" dirty="0"/>
              <a:t>職業類</a:t>
            </a:r>
            <a:r>
              <a:rPr lang="zh-TW" altLang="en-US" dirty="0" smtClean="0"/>
              <a:t>科同一</a:t>
            </a:r>
            <a:r>
              <a:rPr lang="zh-TW" altLang="en-US" dirty="0"/>
              <a:t>職群、連續選填，視為同一志願序計分</a:t>
            </a:r>
            <a:endParaRPr lang="en-US" altLang="zh-TW" dirty="0"/>
          </a:p>
        </p:txBody>
      </p:sp>
      <p:graphicFrame>
        <p:nvGraphicFramePr>
          <p:cNvPr id="4" name="表格 3"/>
          <p:cNvGraphicFramePr>
            <a:graphicFrameLocks noGrp="1"/>
          </p:cNvGraphicFramePr>
          <p:nvPr>
            <p:extLst>
              <p:ext uri="{D42A27DB-BD31-4B8C-83A1-F6EECF244321}">
                <p14:modId xmlns:p14="http://schemas.microsoft.com/office/powerpoint/2010/main" val="2742231657"/>
              </p:ext>
            </p:extLst>
          </p:nvPr>
        </p:nvGraphicFramePr>
        <p:xfrm>
          <a:off x="1218038" y="1196753"/>
          <a:ext cx="10273133" cy="4320479"/>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864095">
                <a:tc>
                  <a:txBody>
                    <a:bodyPr/>
                    <a:lstStyle/>
                    <a:p>
                      <a:pPr algn="ctr"/>
                      <a:r>
                        <a:rPr lang="zh-TW" altLang="en-US" sz="2800" b="1" dirty="0" smtClean="0">
                          <a:latin typeface="文鼎中圓" panose="020B0609010101010101" pitchFamily="49" charset="-120"/>
                          <a:ea typeface="文鼎中圓" panose="020B0609010101010101" pitchFamily="49" charset="-120"/>
                        </a:rPr>
                        <a:t>志願</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3</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4</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5</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6</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7</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8</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9</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10</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11</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800" b="1" dirty="0" smtClean="0">
                          <a:latin typeface="文鼎中圓" panose="020B0609010101010101" pitchFamily="49" charset="-120"/>
                          <a:ea typeface="文鼎中圓" panose="020B0609010101010101" pitchFamily="49" charset="-120"/>
                        </a:rPr>
                        <a:t>12</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r h="3323039">
                <a:tc>
                  <a:txBody>
                    <a:bodyPr/>
                    <a:lstStyle/>
                    <a:p>
                      <a:pPr algn="ctr"/>
                      <a:r>
                        <a:rPr lang="zh-TW" altLang="en-US" sz="2800" b="1" dirty="0" smtClean="0">
                          <a:latin typeface="文鼎中圓" panose="020B0609010101010101" pitchFamily="49" charset="-120"/>
                          <a:ea typeface="文鼎中圓" panose="020B0609010101010101" pitchFamily="49" charset="-120"/>
                        </a:rPr>
                        <a:t>學校科系</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壽山廣設科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育達廣設科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600" b="1" dirty="0" smtClean="0">
                          <a:solidFill>
                            <a:schemeClr val="tx1"/>
                          </a:solidFill>
                          <a:latin typeface="文鼎中圓" panose="020B0609010101010101" pitchFamily="49" charset="-120"/>
                          <a:ea typeface="文鼎中圓" panose="020B0609010101010101" pitchFamily="49" charset="-120"/>
                        </a:rPr>
                        <a:t>育達多媒體設計科</a:t>
                      </a:r>
                      <a:endParaRPr lang="zh-TW" altLang="en-US" sz="26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600" b="1" dirty="0" smtClean="0">
                          <a:solidFill>
                            <a:schemeClr val="accent6">
                              <a:lumMod val="20000"/>
                              <a:lumOff val="80000"/>
                            </a:schemeClr>
                          </a:solidFill>
                          <a:latin typeface="文鼎中圓" panose="020B0609010101010101" pitchFamily="49" charset="-120"/>
                          <a:ea typeface="文鼎中圓" panose="020B0609010101010101" pitchFamily="49" charset="-120"/>
                        </a:rPr>
                        <a:t>大興多媒體應用科</a:t>
                      </a:r>
                      <a:endParaRPr lang="zh-TW" altLang="en-US" sz="2600" b="1" dirty="0">
                        <a:solidFill>
                          <a:schemeClr val="accent6">
                            <a:lumMod val="20000"/>
                            <a:lumOff val="80000"/>
                          </a:schemeClr>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至善家具木工科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800" b="1" dirty="0" smtClean="0">
                          <a:solidFill>
                            <a:schemeClr val="tx1"/>
                          </a:solidFill>
                          <a:latin typeface="文鼎中圓" panose="020B0609010101010101" pitchFamily="49" charset="-120"/>
                          <a:ea typeface="文鼎中圓" panose="020B0609010101010101" pitchFamily="49" charset="-120"/>
                        </a:rPr>
                        <a:t>壢商商業經營科</a:t>
                      </a:r>
                      <a:endParaRPr lang="zh-TW" altLang="en-US" sz="2800" b="1" dirty="0">
                        <a:solidFill>
                          <a:schemeClr val="tx1"/>
                        </a:solidFill>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accent6">
                              <a:lumMod val="20000"/>
                              <a:lumOff val="80000"/>
                            </a:schemeClr>
                          </a:solidFill>
                          <a:latin typeface="文鼎中圓" panose="020B0609010101010101" pitchFamily="49" charset="-120"/>
                          <a:ea typeface="文鼎中圓" panose="020B0609010101010101" pitchFamily="49" charset="-120"/>
                          <a:cs typeface="+mn-cs"/>
                        </a:rPr>
                        <a:t>育達資料處理科</a:t>
                      </a:r>
                      <a:endParaRPr lang="zh-TW" altLang="en-US" sz="2800" b="1" kern="1200" dirty="0">
                        <a:solidFill>
                          <a:schemeClr val="accent6">
                            <a:lumMod val="20000"/>
                            <a:lumOff val="80000"/>
                          </a:schemeClr>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algn="ctr" defTabSz="914400" rtl="0" eaLnBrk="1" latinLnBrk="0" hangingPunct="1"/>
                      <a:r>
                        <a:rPr lang="zh-TW" altLang="en-US" sz="2800" b="1" kern="1200" dirty="0" smtClean="0">
                          <a:solidFill>
                            <a:schemeClr val="tx1"/>
                          </a:solidFill>
                          <a:latin typeface="文鼎中圓" panose="020B0609010101010101" pitchFamily="49" charset="-120"/>
                          <a:ea typeface="文鼎中圓" panose="020B0609010101010101" pitchFamily="49" charset="-120"/>
                          <a:cs typeface="+mn-cs"/>
                        </a:rPr>
                        <a:t>至善農產行銷科</a:t>
                      </a:r>
                      <a:endParaRPr lang="zh-TW" altLang="en-US" sz="28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smtClean="0">
                          <a:latin typeface="文鼎中圓" panose="020B0609010101010101" pitchFamily="49" charset="-120"/>
                          <a:ea typeface="文鼎中圓" panose="020B0609010101010101" pitchFamily="49" charset="-120"/>
                        </a:rPr>
                        <a:t>壢家流行服飾科</a:t>
                      </a: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育達時尚科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zh-TW" altLang="en-US" sz="2800" b="1" dirty="0" smtClean="0">
                          <a:latin typeface="文鼎中圓" panose="020B0609010101010101" pitchFamily="49" charset="-120"/>
                          <a:ea typeface="文鼎中圓" panose="020B0609010101010101" pitchFamily="49" charset="-120"/>
                        </a:rPr>
                        <a:t>育達幼保科</a:t>
                      </a:r>
                    </a:p>
                  </a:txBody>
                  <a:tcPr marL="96000" marR="96000" marT="72000" marB="72000" anchor="ctr"/>
                </a:tc>
                <a:tc>
                  <a:txBody>
                    <a:bodyPr/>
                    <a:lstStyle/>
                    <a:p>
                      <a:pPr algn="ctr"/>
                      <a:r>
                        <a:rPr lang="zh-TW" altLang="en-US" sz="2800" b="1" dirty="0" smtClean="0">
                          <a:latin typeface="文鼎中圓" panose="020B0609010101010101" pitchFamily="49" charset="-120"/>
                          <a:ea typeface="文鼎中圓" panose="020B0609010101010101" pitchFamily="49" charset="-120"/>
                        </a:rPr>
                        <a:t>觀音化工科</a:t>
                      </a:r>
                      <a:endParaRPr lang="zh-TW" altLang="en-US" sz="28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2652482113"/>
              </p:ext>
            </p:extLst>
          </p:nvPr>
        </p:nvGraphicFramePr>
        <p:xfrm>
          <a:off x="1199481" y="6093296"/>
          <a:ext cx="10273133" cy="720080"/>
        </p:xfrm>
        <a:graphic>
          <a:graphicData uri="http://schemas.openxmlformats.org/drawingml/2006/table">
            <a:tbl>
              <a:tblPr firstRow="1" bandRow="1">
                <a:tableStyleId>{5940675A-B579-460E-94D1-54222C63F5DA}</a:tableStyleId>
              </a:tblPr>
              <a:tblGrid>
                <a:gridCol w="790241"/>
                <a:gridCol w="790241"/>
                <a:gridCol w="790241"/>
                <a:gridCol w="790241"/>
                <a:gridCol w="790241"/>
                <a:gridCol w="790241"/>
                <a:gridCol w="790241"/>
                <a:gridCol w="790241"/>
                <a:gridCol w="790241"/>
                <a:gridCol w="790241"/>
                <a:gridCol w="790241"/>
                <a:gridCol w="790241"/>
                <a:gridCol w="790241"/>
              </a:tblGrid>
              <a:tr h="720080">
                <a:tc>
                  <a:txBody>
                    <a:bodyPr/>
                    <a:lstStyle/>
                    <a:p>
                      <a:pPr algn="ctr"/>
                      <a:r>
                        <a:rPr lang="zh-TW" altLang="en-US" sz="1800" b="1" dirty="0" smtClean="0">
                          <a:latin typeface="文鼎中圓" panose="020B0609010101010101" pitchFamily="49" charset="-120"/>
                          <a:ea typeface="文鼎中圓" panose="020B0609010101010101" pitchFamily="49" charset="-120"/>
                        </a:rPr>
                        <a:t>得分</a:t>
                      </a:r>
                      <a:endParaRPr lang="zh-TW" altLang="en-US" sz="18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15</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3200" b="1" dirty="0" smtClean="0">
                          <a:solidFill>
                            <a:schemeClr val="bg1"/>
                          </a:solidFill>
                          <a:latin typeface="文鼎中圓" panose="020B0609010101010101" pitchFamily="49" charset="-120"/>
                          <a:ea typeface="文鼎中圓" panose="020B0609010101010101" pitchFamily="49" charset="-120"/>
                        </a:rPr>
                        <a:t>12</a:t>
                      </a:r>
                      <a:endParaRPr lang="zh-TW" altLang="en-US" sz="32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r>
            </a:tbl>
          </a:graphicData>
        </a:graphic>
      </p:graphicFrame>
      <p:sp>
        <p:nvSpPr>
          <p:cNvPr id="11" name="手繪多邊形 10"/>
          <p:cNvSpPr/>
          <p:nvPr/>
        </p:nvSpPr>
        <p:spPr bwMode="auto">
          <a:xfrm>
            <a:off x="2570149" y="5614642"/>
            <a:ext cx="3021795" cy="19062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2" name="手繪多邊形 11"/>
          <p:cNvSpPr/>
          <p:nvPr/>
        </p:nvSpPr>
        <p:spPr bwMode="auto">
          <a:xfrm>
            <a:off x="6384032" y="5592344"/>
            <a:ext cx="1678059" cy="140912"/>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3" name="手繪多邊形 12"/>
          <p:cNvSpPr/>
          <p:nvPr/>
        </p:nvSpPr>
        <p:spPr bwMode="auto">
          <a:xfrm>
            <a:off x="8643665" y="5577711"/>
            <a:ext cx="1659648" cy="155545"/>
          </a:xfrm>
          <a:custGeom>
            <a:avLst/>
            <a:gdLst>
              <a:gd name="connsiteX0" fmla="*/ 0 w 521971"/>
              <a:gd name="connsiteY0" fmla="*/ 26803 h 190622"/>
              <a:gd name="connsiteX1" fmla="*/ 286603 w 521971"/>
              <a:gd name="connsiteY1" fmla="*/ 190577 h 190622"/>
              <a:gd name="connsiteX2" fmla="*/ 504968 w 521971"/>
              <a:gd name="connsiteY2" fmla="*/ 13156 h 190622"/>
              <a:gd name="connsiteX3" fmla="*/ 491320 w 521971"/>
              <a:gd name="connsiteY3" fmla="*/ 26803 h 190622"/>
            </a:gdLst>
            <a:ahLst/>
            <a:cxnLst>
              <a:cxn ang="0">
                <a:pos x="connsiteX0" y="connsiteY0"/>
              </a:cxn>
              <a:cxn ang="0">
                <a:pos x="connsiteX1" y="connsiteY1"/>
              </a:cxn>
              <a:cxn ang="0">
                <a:pos x="connsiteX2" y="connsiteY2"/>
              </a:cxn>
              <a:cxn ang="0">
                <a:pos x="connsiteX3" y="connsiteY3"/>
              </a:cxn>
            </a:cxnLst>
            <a:rect l="l" t="t" r="r" b="b"/>
            <a:pathLst>
              <a:path w="521971" h="190622">
                <a:moveTo>
                  <a:pt x="0" y="26803"/>
                </a:moveTo>
                <a:cubicBezTo>
                  <a:pt x="101221" y="109827"/>
                  <a:pt x="202442" y="192852"/>
                  <a:pt x="286603" y="190577"/>
                </a:cubicBezTo>
                <a:cubicBezTo>
                  <a:pt x="370764" y="188302"/>
                  <a:pt x="470849" y="40452"/>
                  <a:pt x="504968" y="13156"/>
                </a:cubicBezTo>
                <a:cubicBezTo>
                  <a:pt x="539087" y="-14140"/>
                  <a:pt x="515203" y="6331"/>
                  <a:pt x="491320" y="26803"/>
                </a:cubicBezTo>
              </a:path>
            </a:pathLst>
          </a:custGeom>
          <a:noFill/>
          <a:ln w="38100"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322" tIns="45661" rIns="91322" bIns="45661" numCol="1" rtlCol="0" anchor="t" anchorCtr="0" compatLnSpc="1">
            <a:prstTxWarp prst="textNoShape">
              <a:avLst/>
            </a:prstTxWarp>
          </a:bodyPr>
          <a:lstStyle/>
          <a:p>
            <a:pPr eaLnBrk="1" hangingPunct="1"/>
            <a:endParaRPr kumimoji="0" lang="zh-TW" altLang="en-US">
              <a:solidFill>
                <a:prstClr val="white"/>
              </a:solidFill>
              <a:latin typeface="Arial" charset="0"/>
              <a:ea typeface="文鼎中圓"/>
            </a:endParaRPr>
          </a:p>
        </p:txBody>
      </p:sp>
      <p:sp>
        <p:nvSpPr>
          <p:cNvPr id="16" name="文字方塊 15"/>
          <p:cNvSpPr txBox="1"/>
          <p:nvPr/>
        </p:nvSpPr>
        <p:spPr>
          <a:xfrm>
            <a:off x="4186332"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1</a:t>
            </a:r>
            <a:endParaRPr kumimoji="0" lang="zh-TW" altLang="en-US" sz="2400" b="1" dirty="0">
              <a:solidFill>
                <a:srgbClr val="FFFF00"/>
              </a:solidFill>
              <a:latin typeface="Arial Narrow"/>
              <a:ea typeface="文鼎中圓"/>
            </a:endParaRPr>
          </a:p>
        </p:txBody>
      </p:sp>
      <p:sp>
        <p:nvSpPr>
          <p:cNvPr id="20" name="文字方塊 19"/>
          <p:cNvSpPr txBox="1"/>
          <p:nvPr/>
        </p:nvSpPr>
        <p:spPr>
          <a:xfrm>
            <a:off x="7104112"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2</a:t>
            </a:r>
            <a:endParaRPr kumimoji="0" lang="zh-TW" altLang="en-US" sz="2400" b="1" dirty="0">
              <a:solidFill>
                <a:srgbClr val="FFFF00"/>
              </a:solidFill>
              <a:latin typeface="Arial Narrow"/>
              <a:ea typeface="文鼎中圓"/>
            </a:endParaRPr>
          </a:p>
        </p:txBody>
      </p:sp>
      <p:sp>
        <p:nvSpPr>
          <p:cNvPr id="21" name="文字方塊 20"/>
          <p:cNvSpPr txBox="1"/>
          <p:nvPr/>
        </p:nvSpPr>
        <p:spPr>
          <a:xfrm>
            <a:off x="9256336"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3</a:t>
            </a:r>
            <a:endParaRPr kumimoji="0" lang="zh-TW" altLang="en-US" sz="2400" b="1" dirty="0">
              <a:solidFill>
                <a:srgbClr val="FFFF00"/>
              </a:solidFill>
              <a:latin typeface="Arial Narrow"/>
              <a:ea typeface="文鼎中圓"/>
            </a:endParaRPr>
          </a:p>
        </p:txBody>
      </p:sp>
      <p:sp>
        <p:nvSpPr>
          <p:cNvPr id="22" name="文字方塊 21"/>
          <p:cNvSpPr txBox="1"/>
          <p:nvPr/>
        </p:nvSpPr>
        <p:spPr>
          <a:xfrm>
            <a:off x="10859254" y="5703758"/>
            <a:ext cx="325492" cy="461546"/>
          </a:xfrm>
          <a:prstGeom prst="rect">
            <a:avLst/>
          </a:prstGeom>
          <a:noFill/>
        </p:spPr>
        <p:txBody>
          <a:bodyPr wrap="none" lIns="91322" tIns="45661" rIns="91322" bIns="45661" rtlCol="0">
            <a:spAutoFit/>
          </a:bodyPr>
          <a:lstStyle/>
          <a:p>
            <a:pPr eaLnBrk="1" fontAlgn="auto" hangingPunct="1">
              <a:spcBef>
                <a:spcPts val="0"/>
              </a:spcBef>
              <a:spcAft>
                <a:spcPts val="0"/>
              </a:spcAft>
            </a:pPr>
            <a:r>
              <a:rPr kumimoji="0" lang="en-US" altLang="zh-TW" sz="2400" b="1" dirty="0">
                <a:solidFill>
                  <a:srgbClr val="FFFF00"/>
                </a:solidFill>
                <a:latin typeface="Arial Narrow"/>
                <a:ea typeface="文鼎中圓"/>
              </a:rPr>
              <a:t>4</a:t>
            </a:r>
            <a:endParaRPr kumimoji="0" lang="zh-TW" altLang="en-US" sz="2400" b="1" dirty="0">
              <a:solidFill>
                <a:srgbClr val="FFFF00"/>
              </a:solidFill>
              <a:latin typeface="Arial Narrow"/>
              <a:ea typeface="文鼎中圓"/>
            </a:endParaRPr>
          </a:p>
        </p:txBody>
      </p:sp>
      <p:sp>
        <p:nvSpPr>
          <p:cNvPr id="30" name="Rectangle 79"/>
          <p:cNvSpPr>
            <a:spLocks noChangeArrowheads="1"/>
          </p:cNvSpPr>
          <p:nvPr/>
        </p:nvSpPr>
        <p:spPr bwMode="auto">
          <a:xfrm>
            <a:off x="1991545" y="2204864"/>
            <a:ext cx="3960439"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1" name="Rectangle 79"/>
          <p:cNvSpPr>
            <a:spLocks noChangeArrowheads="1"/>
          </p:cNvSpPr>
          <p:nvPr/>
        </p:nvSpPr>
        <p:spPr bwMode="auto">
          <a:xfrm>
            <a:off x="5951985" y="2204864"/>
            <a:ext cx="2392118"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2" name="Rectangle 79"/>
          <p:cNvSpPr>
            <a:spLocks noChangeArrowheads="1"/>
          </p:cNvSpPr>
          <p:nvPr/>
        </p:nvSpPr>
        <p:spPr bwMode="auto">
          <a:xfrm>
            <a:off x="8344088" y="2204865"/>
            <a:ext cx="2326649" cy="3337768"/>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
        <p:nvSpPr>
          <p:cNvPr id="33" name="Rectangle 79"/>
          <p:cNvSpPr>
            <a:spLocks noChangeArrowheads="1"/>
          </p:cNvSpPr>
          <p:nvPr/>
        </p:nvSpPr>
        <p:spPr bwMode="auto">
          <a:xfrm>
            <a:off x="10670740" y="2204864"/>
            <a:ext cx="811357" cy="3337769"/>
          </a:xfrm>
          <a:prstGeom prst="rect">
            <a:avLst/>
          </a:prstGeom>
          <a:noFill/>
          <a:ln w="63500" algn="ctr">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22" tIns="45661" rIns="91322" bIns="45661" anchor="ctr"/>
          <a:lstStyle>
            <a:lvl1pPr algn="l" eaLnBrk="0" hangingPunct="0">
              <a:spcBef>
                <a:spcPct val="20000"/>
              </a:spcBef>
              <a:buClr>
                <a:schemeClr val="hlink"/>
              </a:buClr>
              <a:buSzPct val="75000"/>
              <a:buFont typeface="Wingdings" pitchFamily="2" charset="2"/>
              <a:buChar char="l"/>
              <a:defRPr kumimoji="1" sz="3200">
                <a:solidFill>
                  <a:schemeClr val="tx1"/>
                </a:solidFill>
                <a:latin typeface="Arial" pitchFamily="34" charset="0"/>
                <a:ea typeface="新細明體" pitchFamily="18" charset="-120"/>
              </a:defRPr>
            </a:lvl1pPr>
            <a:lvl2pPr marL="742950" indent="-285750" algn="l" eaLnBrk="0" hangingPunct="0">
              <a:spcBef>
                <a:spcPct val="20000"/>
              </a:spcBef>
              <a:buClr>
                <a:schemeClr val="tx2"/>
              </a:buClr>
              <a:buSzPct val="75000"/>
              <a:buFont typeface="Wingdings" pitchFamily="2" charset="2"/>
              <a:buChar char="l"/>
              <a:defRPr kumimoji="1" sz="2800">
                <a:solidFill>
                  <a:schemeClr val="tx1"/>
                </a:solidFill>
                <a:latin typeface="Arial" pitchFamily="34" charset="0"/>
                <a:ea typeface="新細明體" pitchFamily="18" charset="-120"/>
              </a:defRPr>
            </a:lvl2pPr>
            <a:lvl3pPr marL="1143000" indent="-228600" algn="l" eaLnBrk="0" hangingPunct="0">
              <a:spcBef>
                <a:spcPct val="20000"/>
              </a:spcBef>
              <a:buClr>
                <a:schemeClr val="accent2"/>
              </a:buClr>
              <a:buSzPct val="75000"/>
              <a:buFont typeface="Wingdings" pitchFamily="2" charset="2"/>
              <a:buChar char="l"/>
              <a:defRPr kumimoji="1" sz="2400">
                <a:solidFill>
                  <a:schemeClr val="tx1"/>
                </a:solidFill>
                <a:latin typeface="Arial" pitchFamily="34" charset="0"/>
                <a:ea typeface="新細明體" pitchFamily="18" charset="-120"/>
              </a:defRPr>
            </a:lvl3pPr>
            <a:lvl4pPr marL="1600200" indent="-228600" algn="l" eaLnBrk="0" hangingPunct="0">
              <a:spcBef>
                <a:spcPct val="20000"/>
              </a:spcBef>
              <a:buClr>
                <a:schemeClr val="folHlink"/>
              </a:buClr>
              <a:buSzPct val="75000"/>
              <a:buFont typeface="Wingdings" pitchFamily="2" charset="2"/>
              <a:buChar char="l"/>
              <a:defRPr kumimoji="1" sz="2000">
                <a:solidFill>
                  <a:schemeClr val="tx1"/>
                </a:solidFill>
                <a:latin typeface="Arial" pitchFamily="34" charset="0"/>
                <a:ea typeface="新細明體" pitchFamily="18" charset="-120"/>
              </a:defRPr>
            </a:lvl4pPr>
            <a:lvl5pPr marL="2057400" indent="-228600" algn="l" eaLnBrk="0" hangingPunct="0">
              <a:spcBef>
                <a:spcPct val="20000"/>
              </a:spcBef>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lr>
                <a:schemeClr val="tx1"/>
              </a:buClr>
              <a:buSzPct val="75000"/>
              <a:buFont typeface="Wingdings" pitchFamily="2" charset="2"/>
              <a:buChar char="l"/>
              <a:defRPr kumimoji="1" sz="2000">
                <a:solidFill>
                  <a:schemeClr val="tx1"/>
                </a:solidFill>
                <a:latin typeface="Arial" pitchFamily="34" charset="0"/>
                <a:ea typeface="新細明體" pitchFamily="18" charset="-120"/>
              </a:defRPr>
            </a:lvl9pPr>
          </a:lstStyle>
          <a:p>
            <a:pPr algn="ctr" eaLnBrk="1" fontAlgn="auto" hangingPunct="1">
              <a:spcBef>
                <a:spcPct val="0"/>
              </a:spcBef>
              <a:spcAft>
                <a:spcPts val="0"/>
              </a:spcAft>
              <a:buClrTx/>
              <a:buSzTx/>
              <a:buFont typeface="Wingdings" pitchFamily="2" charset="2"/>
              <a:buNone/>
            </a:pPr>
            <a:endParaRPr lang="zh-TW" altLang="en-US" sz="1800">
              <a:solidFill>
                <a:prstClr val="white"/>
              </a:solidFill>
              <a:ea typeface="標楷體" pitchFamily="65" charset="-120"/>
            </a:endParaRPr>
          </a:p>
        </p:txBody>
      </p:sp>
    </p:spTree>
    <p:extLst>
      <p:ext uri="{BB962C8B-B14F-4D97-AF65-F5344CB8AC3E}">
        <p14:creationId xmlns:p14="http://schemas.microsoft.com/office/powerpoint/2010/main" val="7709727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0" name="文字方塊 16">
            <a:extLst>
              <a:ext uri="{FF2B5EF4-FFF2-40B4-BE49-F238E27FC236}">
                <a16:creationId xmlns=""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1" name="文字方塊 17">
            <a:extLst>
              <a:ext uri="{FF2B5EF4-FFF2-40B4-BE49-F238E27FC236}">
                <a16:creationId xmlns=""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2" name="文字方塊 19">
            <a:extLst>
              <a:ext uri="{FF2B5EF4-FFF2-40B4-BE49-F238E27FC236}">
                <a16:creationId xmlns=""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prstClr val="black"/>
              </a:solidFill>
              <a:latin typeface="Calibri" panose="020F0502020204030204" pitchFamily="34" charset="0"/>
            </a:endParaRPr>
          </a:p>
        </p:txBody>
      </p:sp>
      <p:sp>
        <p:nvSpPr>
          <p:cNvPr id="138255" name="文字方塊 22">
            <a:extLst>
              <a:ext uri="{FF2B5EF4-FFF2-40B4-BE49-F238E27FC236}">
                <a16:creationId xmlns=""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 xmlns:a16="http://schemas.microsoft.com/office/drawing/2014/main" val="20000"/>
                    </a:ext>
                  </a:extLst>
                </a:gridCol>
                <a:gridCol w="877887">
                  <a:extLst>
                    <a:ext uri="{9D8B030D-6E8A-4147-A177-3AD203B41FA5}">
                      <a16:colId xmlns="" xmlns:a16="http://schemas.microsoft.com/office/drawing/2014/main" val="20001"/>
                    </a:ext>
                  </a:extLst>
                </a:gridCol>
                <a:gridCol w="709613">
                  <a:extLst>
                    <a:ext uri="{9D8B030D-6E8A-4147-A177-3AD203B41FA5}">
                      <a16:colId xmlns="" xmlns:a16="http://schemas.microsoft.com/office/drawing/2014/main" val="20002"/>
                    </a:ext>
                  </a:extLst>
                </a:gridCol>
                <a:gridCol w="631825">
                  <a:extLst>
                    <a:ext uri="{9D8B030D-6E8A-4147-A177-3AD203B41FA5}">
                      <a16:colId xmlns="" xmlns:a16="http://schemas.microsoft.com/office/drawing/2014/main" val="20003"/>
                    </a:ext>
                  </a:extLst>
                </a:gridCol>
                <a:gridCol w="868362">
                  <a:extLst>
                    <a:ext uri="{9D8B030D-6E8A-4147-A177-3AD203B41FA5}">
                      <a16:colId xmlns="" xmlns:a16="http://schemas.microsoft.com/office/drawing/2014/main" val="20004"/>
                    </a:ext>
                  </a:extLst>
                </a:gridCol>
                <a:gridCol w="788988">
                  <a:extLst>
                    <a:ext uri="{9D8B030D-6E8A-4147-A177-3AD203B41FA5}">
                      <a16:colId xmlns="" xmlns:a16="http://schemas.microsoft.com/office/drawing/2014/main" val="20005"/>
                    </a:ext>
                  </a:extLst>
                </a:gridCol>
                <a:gridCol w="709612">
                  <a:extLst>
                    <a:ext uri="{9D8B030D-6E8A-4147-A177-3AD203B41FA5}">
                      <a16:colId xmlns="" xmlns:a16="http://schemas.microsoft.com/office/drawing/2014/main" val="20006"/>
                    </a:ext>
                  </a:extLst>
                </a:gridCol>
                <a:gridCol w="709613">
                  <a:extLst>
                    <a:ext uri="{9D8B030D-6E8A-4147-A177-3AD203B41FA5}">
                      <a16:colId xmlns=""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 xmlns:a16="http://schemas.microsoft.com/office/drawing/2014/main" val="10001"/>
                  </a:ext>
                </a:extLst>
              </a:tr>
            </a:tbl>
          </a:graphicData>
        </a:graphic>
      </p:graphicFrame>
      <p:graphicFrame>
        <p:nvGraphicFramePr>
          <p:cNvPr id="23" name="Group 54">
            <a:extLst>
              <a:ext uri="{FF2B5EF4-FFF2-40B4-BE49-F238E27FC236}">
                <a16:creationId xmlns="" xmlns:a16="http://schemas.microsoft.com/office/drawing/2014/main" id="{FAD51341-2472-4972-AF54-37292550EAF3}"/>
              </a:ext>
            </a:extLst>
          </p:cNvPr>
          <p:cNvGraphicFramePr>
            <a:graphicFrameLocks noGrp="1"/>
          </p:cNvGraphicFramePr>
          <p:nvPr/>
        </p:nvGraphicFramePr>
        <p:xfrm>
          <a:off x="1547813" y="1049339"/>
          <a:ext cx="6267450" cy="955683"/>
        </p:xfrm>
        <a:graphic>
          <a:graphicData uri="http://schemas.openxmlformats.org/drawingml/2006/table">
            <a:tbl>
              <a:tblPr/>
              <a:tblGrid>
                <a:gridCol w="781050">
                  <a:extLst>
                    <a:ext uri="{9D8B030D-6E8A-4147-A177-3AD203B41FA5}">
                      <a16:colId xmlns="" xmlns:a16="http://schemas.microsoft.com/office/drawing/2014/main" val="20000"/>
                    </a:ext>
                  </a:extLst>
                </a:gridCol>
                <a:gridCol w="2157412">
                  <a:extLst>
                    <a:ext uri="{9D8B030D-6E8A-4147-A177-3AD203B41FA5}">
                      <a16:colId xmlns="" xmlns:a16="http://schemas.microsoft.com/office/drawing/2014/main" val="20001"/>
                    </a:ext>
                  </a:extLst>
                </a:gridCol>
                <a:gridCol w="2268538">
                  <a:extLst>
                    <a:ext uri="{9D8B030D-6E8A-4147-A177-3AD203B41FA5}">
                      <a16:colId xmlns="" xmlns:a16="http://schemas.microsoft.com/office/drawing/2014/main" val="20002"/>
                    </a:ext>
                  </a:extLst>
                </a:gridCol>
                <a:gridCol w="1060450">
                  <a:extLst>
                    <a:ext uri="{9D8B030D-6E8A-4147-A177-3AD203B41FA5}">
                      <a16:colId xmlns=""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 xmlns:a16="http://schemas.microsoft.com/office/drawing/2014/main" val="10001"/>
                  </a:ext>
                </a:extLst>
              </a:tr>
            </a:tbl>
          </a:graphicData>
        </a:graphic>
      </p:graphicFrame>
      <p:grpSp>
        <p:nvGrpSpPr>
          <p:cNvPr id="138302" name="群組 4">
            <a:extLst>
              <a:ext uri="{FF2B5EF4-FFF2-40B4-BE49-F238E27FC236}">
                <a16:creationId xmlns=""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solidFill>
                  <a:prstClr val="black"/>
                </a:solidFill>
                <a:effectLst>
                  <a:outerShdw blurRad="38100" dist="38100" dir="2700000" algn="tl">
                    <a:srgbClr val="000000">
                      <a:alpha val="43137"/>
                    </a:srgbClr>
                  </a:outerShdw>
                </a:effectLst>
                <a:latin typeface="標楷體" pitchFamily="65" charset="-120"/>
                <a:ea typeface="標楷體" pitchFamily="65" charset="-120"/>
              </a:rPr>
              <a:t>位</a:t>
            </a:r>
          </a:p>
        </p:txBody>
      </p:sp>
    </p:spTree>
    <p:extLst>
      <p:ext uri="{BB962C8B-B14F-4D97-AF65-F5344CB8AC3E}">
        <p14:creationId xmlns:p14="http://schemas.microsoft.com/office/powerpoint/2010/main" val="2660050639"/>
      </p:ext>
    </p:extLst>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5170" name="文字方塊 5">
            <a:extLst>
              <a:ext uri="{FF2B5EF4-FFF2-40B4-BE49-F238E27FC236}">
                <a16:creationId xmlns=""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45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10</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35</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24</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38</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36</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5</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7</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 xmlns:a16="http://schemas.microsoft.com/office/drawing/2014/main" id="{E18E292D-FBD2-40E6-BDC5-7D8AC09C8E3A}"/>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a:ln>
                  <a:noFill/>
                </a:ln>
                <a:ea typeface="標楷體" panose="03000509000000000000" pitchFamily="65" charset="-120"/>
              </a:rPr>
              <a:t>個別序位</a:t>
            </a:r>
          </a:p>
        </p:txBody>
      </p:sp>
      <p:sp>
        <p:nvSpPr>
          <p:cNvPr id="3" name="內容版面配置區 2">
            <a:extLst>
              <a:ext uri="{FF2B5EF4-FFF2-40B4-BE49-F238E27FC236}">
                <a16:creationId xmlns=""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20,138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 xmlns:a16="http://schemas.microsoft.com/office/drawing/2014/main" id="{6A586A0E-1EAF-494E-B6E0-B9A5810A94C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個別序位</a:t>
            </a:r>
          </a:p>
        </p:txBody>
      </p:sp>
      <p:sp>
        <p:nvSpPr>
          <p:cNvPr id="20483" name="內容版面配置區 2">
            <a:extLst>
              <a:ext uri="{FF2B5EF4-FFF2-40B4-BE49-F238E27FC236}">
                <a16:creationId xmlns=""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 xmlns:a16="http://schemas.microsoft.com/office/drawing/2014/main" id="{46A44702-B7E9-475E-8D90-35CF37B6992E}"/>
              </a:ext>
            </a:extLst>
          </p:cNvPr>
          <p:cNvSpPr>
            <a:spLocks noGrp="1"/>
          </p:cNvSpPr>
          <p:nvPr>
            <p:ph type="title" idx="4294967295"/>
          </p:nvPr>
        </p:nvSpPr>
        <p:spPr bwMode="auto">
          <a:xfrm>
            <a:off x="2208213" y="3683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如何使用個別序位</a:t>
            </a:r>
          </a:p>
        </p:txBody>
      </p:sp>
      <p:sp>
        <p:nvSpPr>
          <p:cNvPr id="142339" name="內容版面配置區 2">
            <a:extLst>
              <a:ext uri="{FF2B5EF4-FFF2-40B4-BE49-F238E27FC236}">
                <a16:creationId xmlns=""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a:t>
            </a:r>
            <a:r>
              <a:rPr lang="zh-TW" altLang="en-US" sz="3600" dirty="0" smtClean="0">
                <a:solidFill>
                  <a:srgbClr val="000000"/>
                </a:solidFill>
                <a:latin typeface="標楷體" panose="03000509000000000000" pitchFamily="65" charset="-120"/>
                <a:ea typeface="標楷體" panose="03000509000000000000" pitchFamily="65" charset="-120"/>
              </a:rPr>
              <a:t>小安國文</a:t>
            </a:r>
            <a:r>
              <a:rPr lang="zh-TW" altLang="en-US" sz="3600" dirty="0">
                <a:solidFill>
                  <a:srgbClr val="000000"/>
                </a:solidFill>
                <a:latin typeface="標楷體" panose="03000509000000000000" pitchFamily="65" charset="-120"/>
                <a:ea typeface="標楷體" panose="03000509000000000000" pitchFamily="65" charset="-120"/>
              </a:rPr>
              <a:t>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a:t>
            </a:r>
            <a:r>
              <a:rPr lang="zh-TW" altLang="en-US" sz="3600" dirty="0" smtClean="0">
                <a:solidFill>
                  <a:srgbClr val="FF0000"/>
                </a:solidFill>
                <a:latin typeface="標楷體" panose="03000509000000000000" pitchFamily="65" charset="-120"/>
                <a:ea typeface="標楷體" panose="03000509000000000000" pitchFamily="65" charset="-120"/>
              </a:rPr>
              <a:t>數</a:t>
            </a:r>
            <a:r>
              <a:rPr lang="en-US" altLang="zh-TW" sz="3600" dirty="0" smtClean="0">
                <a:solidFill>
                  <a:srgbClr val="FF0000"/>
                </a:solidFill>
                <a:latin typeface="標楷體" panose="03000509000000000000" pitchFamily="65" charset="-120"/>
                <a:ea typeface="標楷體" panose="03000509000000000000" pitchFamily="65" charset="-120"/>
              </a:rPr>
              <a:t>600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smtClean="0">
                <a:solidFill>
                  <a:srgbClr val="FF0000"/>
                </a:solidFill>
                <a:latin typeface="標楷體" panose="03000509000000000000" pitchFamily="65" charset="-120"/>
                <a:ea typeface="標楷體" panose="03000509000000000000" pitchFamily="65" charset="-120"/>
              </a:rPr>
              <a:t>-700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 xmlns:a16="http://schemas.microsoft.com/office/drawing/2014/main" val="20000"/>
                    </a:ext>
                  </a:extLst>
                </a:gridCol>
                <a:gridCol w="877887">
                  <a:extLst>
                    <a:ext uri="{9D8B030D-6E8A-4147-A177-3AD203B41FA5}">
                      <a16:colId xmlns="" xmlns:a16="http://schemas.microsoft.com/office/drawing/2014/main" val="20001"/>
                    </a:ext>
                  </a:extLst>
                </a:gridCol>
                <a:gridCol w="709613">
                  <a:extLst>
                    <a:ext uri="{9D8B030D-6E8A-4147-A177-3AD203B41FA5}">
                      <a16:colId xmlns="" xmlns:a16="http://schemas.microsoft.com/office/drawing/2014/main" val="20002"/>
                    </a:ext>
                  </a:extLst>
                </a:gridCol>
                <a:gridCol w="631825">
                  <a:extLst>
                    <a:ext uri="{9D8B030D-6E8A-4147-A177-3AD203B41FA5}">
                      <a16:colId xmlns="" xmlns:a16="http://schemas.microsoft.com/office/drawing/2014/main" val="20003"/>
                    </a:ext>
                  </a:extLst>
                </a:gridCol>
                <a:gridCol w="868362">
                  <a:extLst>
                    <a:ext uri="{9D8B030D-6E8A-4147-A177-3AD203B41FA5}">
                      <a16:colId xmlns="" xmlns:a16="http://schemas.microsoft.com/office/drawing/2014/main" val="20004"/>
                    </a:ext>
                  </a:extLst>
                </a:gridCol>
                <a:gridCol w="788988">
                  <a:extLst>
                    <a:ext uri="{9D8B030D-6E8A-4147-A177-3AD203B41FA5}">
                      <a16:colId xmlns="" xmlns:a16="http://schemas.microsoft.com/office/drawing/2014/main" val="20005"/>
                    </a:ext>
                  </a:extLst>
                </a:gridCol>
                <a:gridCol w="709612">
                  <a:extLst>
                    <a:ext uri="{9D8B030D-6E8A-4147-A177-3AD203B41FA5}">
                      <a16:colId xmlns="" xmlns:a16="http://schemas.microsoft.com/office/drawing/2014/main" val="20006"/>
                    </a:ext>
                  </a:extLst>
                </a:gridCol>
                <a:gridCol w="709613">
                  <a:extLst>
                    <a:ext uri="{9D8B030D-6E8A-4147-A177-3AD203B41FA5}">
                      <a16:colId xmlns=""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 xmlns:a16="http://schemas.microsoft.com/office/drawing/2014/main" val="10001"/>
                  </a:ext>
                </a:extLst>
              </a:tr>
            </a:tbl>
          </a:graphicData>
        </a:graphic>
      </p:graphicFrame>
      <p:graphicFrame>
        <p:nvGraphicFramePr>
          <p:cNvPr id="23" name="Group 54">
            <a:extLst>
              <a:ext uri="{FF2B5EF4-FFF2-40B4-BE49-F238E27FC236}">
                <a16:creationId xmlns="" xmlns:a16="http://schemas.microsoft.com/office/drawing/2014/main" id="{FAD51341-2472-4972-AF54-37292550EAF3}"/>
              </a:ext>
            </a:extLst>
          </p:cNvPr>
          <p:cNvGraphicFramePr>
            <a:graphicFrameLocks noGrp="1"/>
          </p:cNvGraphicFramePr>
          <p:nvPr/>
        </p:nvGraphicFramePr>
        <p:xfrm>
          <a:off x="1547813" y="1049339"/>
          <a:ext cx="6267450" cy="955683"/>
        </p:xfrm>
        <a:graphic>
          <a:graphicData uri="http://schemas.openxmlformats.org/drawingml/2006/table">
            <a:tbl>
              <a:tblPr/>
              <a:tblGrid>
                <a:gridCol w="781050">
                  <a:extLst>
                    <a:ext uri="{9D8B030D-6E8A-4147-A177-3AD203B41FA5}">
                      <a16:colId xmlns="" xmlns:a16="http://schemas.microsoft.com/office/drawing/2014/main" val="20000"/>
                    </a:ext>
                  </a:extLst>
                </a:gridCol>
                <a:gridCol w="2157412">
                  <a:extLst>
                    <a:ext uri="{9D8B030D-6E8A-4147-A177-3AD203B41FA5}">
                      <a16:colId xmlns="" xmlns:a16="http://schemas.microsoft.com/office/drawing/2014/main" val="20001"/>
                    </a:ext>
                  </a:extLst>
                </a:gridCol>
                <a:gridCol w="2268538">
                  <a:extLst>
                    <a:ext uri="{9D8B030D-6E8A-4147-A177-3AD203B41FA5}">
                      <a16:colId xmlns="" xmlns:a16="http://schemas.microsoft.com/office/drawing/2014/main" val="20002"/>
                    </a:ext>
                  </a:extLst>
                </a:gridCol>
                <a:gridCol w="1060450">
                  <a:extLst>
                    <a:ext uri="{9D8B030D-6E8A-4147-A177-3AD203B41FA5}">
                      <a16:colId xmlns=""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 xmlns:a16="http://schemas.microsoft.com/office/drawing/2014/main" val="10001"/>
                  </a:ext>
                </a:extLst>
              </a:tr>
            </a:tbl>
          </a:graphicData>
        </a:graphic>
      </p:graphicFrame>
      <p:grpSp>
        <p:nvGrpSpPr>
          <p:cNvPr id="138302" name="群組 4">
            <a:extLst>
              <a:ext uri="{FF2B5EF4-FFF2-40B4-BE49-F238E27FC236}">
                <a16:creationId xmlns=""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中壢高中：   </a:t>
            </a:r>
            <a:r>
              <a:rPr lang="en-US" altLang="zh-TW" sz="2800" dirty="0">
                <a:latin typeface="標楷體" panose="03000509000000000000" pitchFamily="65" charset="-120"/>
                <a:ea typeface="標楷體" panose="03000509000000000000" pitchFamily="65" charset="-120"/>
              </a:rPr>
              <a:t>650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1,350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2,005</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630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2,635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3,284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3,739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4,186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4,606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5,340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5,679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6,009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6,147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6,419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6,545</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77</a:t>
            </a:fld>
            <a:endParaRPr lang="en-US" altLang="zh-TW"/>
          </a:p>
        </p:txBody>
      </p:sp>
      <p:sp>
        <p:nvSpPr>
          <p:cNvPr id="4" name="標題 1">
            <a:extLst>
              <a:ext uri="{FF2B5EF4-FFF2-40B4-BE49-F238E27FC236}">
                <a16:creationId xmlns="" xmlns:a16="http://schemas.microsoft.com/office/drawing/2014/main" id="{634AC543-1B45-42DD-9B02-C517BB6565DE}"/>
              </a:ext>
            </a:extLst>
          </p:cNvPr>
          <p:cNvSpPr txBox="1">
            <a:spLocks/>
          </p:cNvSpPr>
          <p:nvPr/>
        </p:nvSpPr>
        <p:spPr bwMode="auto">
          <a:xfrm>
            <a:off x="119336" y="980728"/>
            <a:ext cx="3600400" cy="3888432"/>
          </a:xfrm>
          <a:prstGeom prst="rect">
            <a:avLst/>
          </a:prstGeom>
        </p:spPr>
        <p:txBody>
          <a:bodyPr vert="horz" wrap="square" lIns="91440" tIns="45720" rIns="91440" bIns="45720" numCol="1" rtlCol="0" anchor="ctr" anchorCtr="0" compatLnSpc="1">
            <a:prstTxWarp prst="textNoShape">
              <a:avLst/>
            </a:prstTxWarp>
            <a:normAutofit fontScale="97500"/>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a:defRPr/>
            </a:pPr>
            <a:r>
              <a:rPr kumimoji="0" lang="en-US" altLang="zh-TW" sz="3200" dirty="0" smtClean="0">
                <a:ln>
                  <a:noFill/>
                </a:ln>
                <a:solidFill>
                  <a:srgbClr val="FF0000"/>
                </a:solidFill>
                <a:ea typeface="標楷體" panose="03000509000000000000" pitchFamily="65" charset="-120"/>
              </a:rPr>
              <a:t>113</a:t>
            </a:r>
            <a:r>
              <a:rPr kumimoji="0" lang="zh-TW" altLang="en-US" sz="3200" dirty="0" smtClean="0">
                <a:ln>
                  <a:noFill/>
                </a:ln>
                <a:solidFill>
                  <a:srgbClr val="FF0000"/>
                </a:solidFill>
                <a:ea typeface="標楷體" panose="03000509000000000000" pitchFamily="65" charset="-120"/>
              </a:rPr>
              <a:t>年桃連區</a:t>
            </a:r>
            <a:endParaRPr kumimoji="0" lang="en-US" altLang="zh-TW" sz="3200" dirty="0" smtClean="0">
              <a:ln>
                <a:noFill/>
              </a:ln>
              <a:solidFill>
                <a:srgbClr val="FF0000"/>
              </a:solidFill>
              <a:ea typeface="標楷體" panose="03000509000000000000" pitchFamily="65" charset="-120"/>
            </a:endParaRPr>
          </a:p>
          <a:p>
            <a:pPr>
              <a:defRPr/>
            </a:pPr>
            <a:r>
              <a:rPr kumimoji="0" lang="zh-TW" altLang="en-US" sz="3200" dirty="0" smtClean="0">
                <a:ln>
                  <a:noFill/>
                </a:ln>
                <a:solidFill>
                  <a:srgbClr val="FF0000"/>
                </a:solidFill>
                <a:ea typeface="標楷體" panose="03000509000000000000" pitchFamily="65" charset="-120"/>
              </a:rPr>
              <a:t>公立高中普通科</a:t>
            </a:r>
            <a:endParaRPr kumimoji="0" lang="en-US" altLang="zh-TW" sz="3200" dirty="0" smtClean="0">
              <a:ln>
                <a:noFill/>
              </a:ln>
              <a:solidFill>
                <a:srgbClr val="FF0000"/>
              </a:solidFill>
              <a:ea typeface="標楷體" panose="03000509000000000000" pitchFamily="65" charset="-120"/>
            </a:endParaRPr>
          </a:p>
          <a:p>
            <a:pPr>
              <a:defRPr/>
            </a:pPr>
            <a:r>
              <a:rPr kumimoji="0" lang="zh-TW" altLang="en-US" sz="3200" dirty="0" smtClean="0">
                <a:ln>
                  <a:noFill/>
                </a:ln>
                <a:solidFill>
                  <a:srgbClr val="FF0000"/>
                </a:solidFill>
                <a:ea typeface="標楷體" panose="03000509000000000000" pitchFamily="65" charset="-120"/>
              </a:rPr>
              <a:t>免試入學招生名額</a:t>
            </a:r>
            <a:endParaRPr kumimoji="0" lang="zh-TW" altLang="en-US" sz="3200" dirty="0">
              <a:ln>
                <a:noFill/>
              </a:ln>
              <a:solidFill>
                <a:srgbClr val="FF0000"/>
              </a:solidFill>
              <a:ea typeface="標楷體" panose="03000509000000000000" pitchFamily="65" charset="-120"/>
            </a:endParaRPr>
          </a:p>
        </p:txBody>
      </p:sp>
      <p:grpSp>
        <p:nvGrpSpPr>
          <p:cNvPr id="3" name="群組 2"/>
          <p:cNvGrpSpPr/>
          <p:nvPr/>
        </p:nvGrpSpPr>
        <p:grpSpPr>
          <a:xfrm>
            <a:off x="4179916" y="-27384"/>
            <a:ext cx="5516484" cy="6957392"/>
            <a:chOff x="4179916" y="0"/>
            <a:chExt cx="5516484" cy="6858000"/>
          </a:xfrm>
        </p:grpSpPr>
        <p:pic>
          <p:nvPicPr>
            <p:cNvPr id="9218"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179916" y="0"/>
              <a:ext cx="304028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158769" y="0"/>
              <a:ext cx="253763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2509607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78</a:t>
            </a:fld>
            <a:endParaRPr lang="en-US" altLang="zh-TW"/>
          </a:p>
        </p:txBody>
      </p:sp>
      <p:sp>
        <p:nvSpPr>
          <p:cNvPr id="4" name="標題 1">
            <a:extLst>
              <a:ext uri="{FF2B5EF4-FFF2-40B4-BE49-F238E27FC236}">
                <a16:creationId xmlns="" xmlns:a16="http://schemas.microsoft.com/office/drawing/2014/main" id="{634AC543-1B45-42DD-9B02-C517BB6565DE}"/>
              </a:ext>
            </a:extLst>
          </p:cNvPr>
          <p:cNvSpPr txBox="1">
            <a:spLocks/>
          </p:cNvSpPr>
          <p:nvPr/>
        </p:nvSpPr>
        <p:spPr bwMode="auto">
          <a:xfrm>
            <a:off x="1055440" y="1466665"/>
            <a:ext cx="9505056" cy="666191"/>
          </a:xfrm>
          <a:prstGeom prst="rect">
            <a:avLst/>
          </a:prstGeom>
        </p:spPr>
        <p:txBody>
          <a:bodyPr vert="horz" wrap="square" lIns="91440" tIns="45720" rIns="91440" bIns="45720" numCol="1" rtlCol="0" anchor="ctr" anchorCtr="0" compatLnSpc="1">
            <a:prstTxWarp prst="textNoShape">
              <a:avLst/>
            </a:prstTxWarp>
            <a:normAutofit fontScale="97500"/>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a:defRPr/>
            </a:pPr>
            <a:r>
              <a:rPr kumimoji="0" lang="zh-TW" altLang="en-US" sz="3200" dirty="0" smtClean="0">
                <a:ln>
                  <a:noFill/>
                </a:ln>
                <a:solidFill>
                  <a:srgbClr val="FF0000"/>
                </a:solidFill>
                <a:ea typeface="標楷體" panose="03000509000000000000" pitchFamily="65" charset="-120"/>
              </a:rPr>
              <a:t>桃連區高中職免試入學名額與國中畢業人數統計表</a:t>
            </a:r>
            <a:endParaRPr kumimoji="0" lang="zh-TW" altLang="en-US" sz="3200" dirty="0">
              <a:ln>
                <a:noFill/>
              </a:ln>
              <a:solidFill>
                <a:srgbClr val="FF0000"/>
              </a:solidFill>
              <a:ea typeface="標楷體" panose="03000509000000000000" pitchFamily="65" charset="-120"/>
            </a:endParaRPr>
          </a:p>
        </p:txBody>
      </p:sp>
      <p:graphicFrame>
        <p:nvGraphicFramePr>
          <p:cNvPr id="3" name="表格 2"/>
          <p:cNvGraphicFramePr>
            <a:graphicFrameLocks noGrp="1"/>
          </p:cNvGraphicFramePr>
          <p:nvPr>
            <p:extLst>
              <p:ext uri="{D42A27DB-BD31-4B8C-83A1-F6EECF244321}">
                <p14:modId xmlns:p14="http://schemas.microsoft.com/office/powerpoint/2010/main" val="122793685"/>
              </p:ext>
            </p:extLst>
          </p:nvPr>
        </p:nvGraphicFramePr>
        <p:xfrm>
          <a:off x="1703512" y="2314570"/>
          <a:ext cx="8280919" cy="4354794"/>
        </p:xfrm>
        <a:graphic>
          <a:graphicData uri="http://schemas.openxmlformats.org/drawingml/2006/table">
            <a:tbl>
              <a:tblPr>
                <a:tableStyleId>{5C22544A-7EE6-4342-B048-85BDC9FD1C3A}</a:tableStyleId>
              </a:tblPr>
              <a:tblGrid>
                <a:gridCol w="3096259"/>
                <a:gridCol w="1728220"/>
                <a:gridCol w="1728220"/>
                <a:gridCol w="1728220"/>
              </a:tblGrid>
              <a:tr h="483866">
                <a:tc>
                  <a:txBody>
                    <a:bodyPr/>
                    <a:lstStyle/>
                    <a:p>
                      <a:pPr algn="ctr" fontAlgn="t"/>
                      <a:r>
                        <a:rPr lang="zh-TW" altLang="en-US" sz="2800" b="1" u="none" strike="noStrike">
                          <a:effectLst/>
                          <a:latin typeface="+mn-ea"/>
                          <a:ea typeface="+mn-ea"/>
                        </a:rPr>
                        <a:t>招生類別</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800" b="1" u="none" strike="noStrike">
                          <a:effectLst/>
                          <a:latin typeface="+mn-ea"/>
                          <a:ea typeface="+mn-ea"/>
                        </a:rPr>
                        <a:t>112</a:t>
                      </a:r>
                      <a:r>
                        <a:rPr lang="zh-TW" altLang="en-US" sz="2800" b="1" u="none" strike="noStrike">
                          <a:effectLst/>
                          <a:latin typeface="+mn-ea"/>
                          <a:ea typeface="+mn-ea"/>
                        </a:rPr>
                        <a:t>年</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800" b="1" u="none" strike="noStrike">
                          <a:effectLst/>
                          <a:latin typeface="+mn-ea"/>
                          <a:ea typeface="+mn-ea"/>
                        </a:rPr>
                        <a:t>113</a:t>
                      </a:r>
                      <a:r>
                        <a:rPr lang="zh-TW" altLang="en-US" sz="2800" b="1" u="none" strike="noStrike">
                          <a:effectLst/>
                          <a:latin typeface="+mn-ea"/>
                          <a:ea typeface="+mn-ea"/>
                        </a:rPr>
                        <a:t>年</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altLang="zh-TW" sz="2800" b="1" u="none" strike="noStrike">
                          <a:effectLst/>
                          <a:latin typeface="+mn-ea"/>
                          <a:ea typeface="+mn-ea"/>
                        </a:rPr>
                        <a:t>113-112</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國立普通科</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6438</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6437</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私立普通科</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1701</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1746</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45</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國立綜合高中</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187</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183</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-4</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私立綜合高中</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56</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64</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8</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國立高職</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1854</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1867</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13</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私立高職</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5139</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4866</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-273</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合計</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15375</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15163</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-212</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866">
                <a:tc>
                  <a:txBody>
                    <a:bodyPr/>
                    <a:lstStyle/>
                    <a:p>
                      <a:pPr algn="l" fontAlgn="t"/>
                      <a:r>
                        <a:rPr lang="zh-TW" altLang="en-US" sz="2800" b="1" u="none" strike="noStrike">
                          <a:effectLst/>
                          <a:latin typeface="+mn-ea"/>
                          <a:ea typeface="+mn-ea"/>
                        </a:rPr>
                        <a:t>國中畢業生人數</a:t>
                      </a:r>
                      <a:endParaRPr lang="zh-TW" altLang="en-US"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21105</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a:effectLst/>
                          <a:latin typeface="+mn-ea"/>
                          <a:ea typeface="+mn-ea"/>
                        </a:rPr>
                        <a:t>20390</a:t>
                      </a:r>
                      <a:endParaRPr lang="en-US" altLang="zh-TW" sz="2800" b="1" i="0" u="none" strike="noStrike">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altLang="zh-TW" sz="2800" b="1" u="none" strike="noStrike" dirty="0">
                          <a:effectLst/>
                          <a:latin typeface="+mn-ea"/>
                          <a:ea typeface="+mn-ea"/>
                        </a:rPr>
                        <a:t>-715</a:t>
                      </a:r>
                      <a:endParaRPr lang="en-US" altLang="zh-TW" sz="2800" b="1" i="0" u="none" strike="noStrike" dirty="0">
                        <a:solidFill>
                          <a:srgbClr val="000000"/>
                        </a:solidFill>
                        <a:effectLst/>
                        <a:latin typeface="+mn-ea"/>
                        <a:ea typeface="+mn-ea"/>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8733720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fld id="{328FECE7-E115-47AB-91E4-01847FC9A854}" type="slidenum">
              <a:rPr lang="en-US" altLang="zh-TW" smtClean="0"/>
              <a:pPr>
                <a:defRPr/>
              </a:pPr>
              <a:t>80</a:t>
            </a:fld>
            <a:endParaRPr lang="en-US" altLang="zh-TW"/>
          </a:p>
        </p:txBody>
      </p:sp>
      <p:sp>
        <p:nvSpPr>
          <p:cNvPr id="4" name="標題 1">
            <a:extLst>
              <a:ext uri="{FF2B5EF4-FFF2-40B4-BE49-F238E27FC236}">
                <a16:creationId xmlns="" xmlns:a16="http://schemas.microsoft.com/office/drawing/2014/main" id="{CAEF5C60-3CCF-401D-A48C-DE887C238EDD}"/>
              </a:ext>
            </a:extLst>
          </p:cNvPr>
          <p:cNvSpPr txBox="1">
            <a:spLocks/>
          </p:cNvSpPr>
          <p:nvPr/>
        </p:nvSpPr>
        <p:spPr bwMode="auto">
          <a:xfrm>
            <a:off x="8052" y="1988839"/>
            <a:ext cx="5799916" cy="3888433"/>
          </a:xfrm>
          <a:prstGeom prst="rect">
            <a:avLst/>
          </a:prstGeom>
        </p:spPr>
        <p:txBody>
          <a:bodyPr vert="horz" wrap="square" lIns="91440" tIns="45720" rIns="91440" bIns="45720" numCol="1" rtlCol="0" anchor="ctr" anchorCtr="0" compatLnSpc="1">
            <a:prstTxWarp prst="textNoShape">
              <a:avLst/>
            </a:prstTxWarp>
            <a:normAutofit fontScale="97500"/>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a:defRPr/>
            </a:pPr>
            <a:r>
              <a:rPr kumimoji="0" lang="en-US" altLang="zh-TW" sz="3600" b="0" dirty="0">
                <a:ln>
                  <a:noFill/>
                </a:ln>
                <a:solidFill>
                  <a:srgbClr val="FF0000"/>
                </a:solidFill>
                <a:latin typeface="標楷體" panose="03000509000000000000" pitchFamily="65" charset="-120"/>
                <a:ea typeface="標楷體" panose="03000509000000000000" pitchFamily="65" charset="-120"/>
              </a:rPr>
              <a:t>113</a:t>
            </a:r>
            <a:r>
              <a:rPr kumimoji="0" lang="zh-TW" altLang="en-US" sz="3600" b="0" dirty="0">
                <a:ln>
                  <a:noFill/>
                </a:ln>
                <a:solidFill>
                  <a:srgbClr val="FF0000"/>
                </a:solidFill>
                <a:latin typeface="標楷體" panose="03000509000000000000" pitchFamily="65" charset="-120"/>
                <a:ea typeface="標楷體" panose="03000509000000000000" pitchFamily="65" charset="-120"/>
              </a:rPr>
              <a:t>年、</a:t>
            </a:r>
            <a:r>
              <a:rPr kumimoji="0" lang="en-US" altLang="zh-TW" sz="3600" b="0" dirty="0">
                <a:ln>
                  <a:noFill/>
                </a:ln>
                <a:solidFill>
                  <a:srgbClr val="FF0000"/>
                </a:solidFill>
                <a:latin typeface="標楷體" panose="03000509000000000000" pitchFamily="65" charset="-120"/>
                <a:ea typeface="標楷體" panose="03000509000000000000" pitchFamily="65" charset="-120"/>
              </a:rPr>
              <a:t>112</a:t>
            </a:r>
            <a:r>
              <a:rPr kumimoji="0" lang="zh-TW" altLang="en-US" sz="3600" b="0" dirty="0" smtClean="0">
                <a:ln>
                  <a:noFill/>
                </a:ln>
                <a:solidFill>
                  <a:srgbClr val="FF0000"/>
                </a:solidFill>
                <a:latin typeface="標楷體" panose="03000509000000000000" pitchFamily="65" charset="-120"/>
                <a:ea typeface="標楷體" panose="03000509000000000000" pitchFamily="65" charset="-120"/>
              </a:rPr>
              <a:t>年桃園</a:t>
            </a:r>
            <a:r>
              <a:rPr kumimoji="0" lang="zh-TW" altLang="en-US" sz="3600" b="0" dirty="0">
                <a:ln>
                  <a:noFill/>
                </a:ln>
                <a:solidFill>
                  <a:srgbClr val="FF0000"/>
                </a:solidFill>
                <a:latin typeface="標楷體" panose="03000509000000000000" pitchFamily="65" charset="-120"/>
                <a:ea typeface="標楷體" panose="03000509000000000000" pitchFamily="65" charset="-120"/>
              </a:rPr>
              <a:t>公立高中、高職招生名額與錄取分數</a:t>
            </a:r>
            <a:r>
              <a:rPr kumimoji="0" lang="zh-TW" altLang="en-US" sz="3600" b="0" dirty="0" smtClean="0">
                <a:ln>
                  <a:noFill/>
                </a:ln>
                <a:solidFill>
                  <a:srgbClr val="FF0000"/>
                </a:solidFill>
                <a:latin typeface="標楷體" panose="03000509000000000000" pitchFamily="65" charset="-120"/>
                <a:ea typeface="標楷體" panose="03000509000000000000" pitchFamily="65" charset="-120"/>
              </a:rPr>
              <a:t>參考</a:t>
            </a:r>
            <a:endParaRPr kumimoji="0" lang="en-US" altLang="zh-TW" sz="3600" b="0" dirty="0" smtClean="0">
              <a:ln>
                <a:noFill/>
              </a:ln>
              <a:solidFill>
                <a:srgbClr val="FF0000"/>
              </a:solidFill>
              <a:latin typeface="標楷體" panose="03000509000000000000" pitchFamily="65" charset="-120"/>
              <a:ea typeface="標楷體" panose="03000509000000000000" pitchFamily="65" charset="-120"/>
            </a:endParaRPr>
          </a:p>
          <a:p>
            <a:pPr>
              <a:defRPr/>
            </a:pPr>
            <a:endParaRPr kumimoji="0" lang="en-US" altLang="zh-TW" sz="3600" b="0" dirty="0" smtClean="0">
              <a:ln>
                <a:noFill/>
              </a:ln>
              <a:solidFill>
                <a:srgbClr val="FF0000"/>
              </a:solidFill>
              <a:latin typeface="標楷體" panose="03000509000000000000" pitchFamily="65" charset="-120"/>
              <a:ea typeface="標楷體" panose="03000509000000000000" pitchFamily="65" charset="-120"/>
            </a:endParaRPr>
          </a:p>
          <a:p>
            <a:pPr>
              <a:defRPr/>
            </a:pPr>
            <a:r>
              <a:rPr kumimoji="0" lang="zh-TW" altLang="en-US" sz="3600" b="0" dirty="0" smtClean="0">
                <a:ln>
                  <a:noFill/>
                </a:ln>
                <a:solidFill>
                  <a:srgbClr val="FF0000"/>
                </a:solidFill>
                <a:latin typeface="標楷體" panose="03000509000000000000" pitchFamily="65" charset="-120"/>
                <a:ea typeface="標楷體" panose="03000509000000000000" pitchFamily="65" charset="-120"/>
              </a:rPr>
              <a:t>資料來源</a:t>
            </a:r>
            <a:endParaRPr kumimoji="0" lang="en-US" altLang="zh-TW" sz="3600" b="0" dirty="0" smtClean="0">
              <a:ln>
                <a:noFill/>
              </a:ln>
              <a:solidFill>
                <a:srgbClr val="FF0000"/>
              </a:solidFill>
              <a:latin typeface="標楷體" panose="03000509000000000000" pitchFamily="65" charset="-120"/>
              <a:ea typeface="標楷體" panose="03000509000000000000" pitchFamily="65" charset="-120"/>
            </a:endParaRPr>
          </a:p>
          <a:p>
            <a:pPr>
              <a:defRPr/>
            </a:pPr>
            <a:r>
              <a:rPr kumimoji="0" lang="zh-TW" altLang="en-US" sz="3600" b="0" dirty="0">
                <a:ln>
                  <a:noFill/>
                </a:ln>
                <a:solidFill>
                  <a:srgbClr val="FF0000"/>
                </a:solidFill>
                <a:latin typeface="標楷體" panose="03000509000000000000" pitchFamily="65" charset="-120"/>
                <a:ea typeface="標楷體" panose="03000509000000000000" pitchFamily="65" charset="-120"/>
              </a:rPr>
              <a:t>桃園</a:t>
            </a:r>
            <a:r>
              <a:rPr kumimoji="0" lang="zh-TW" altLang="en-US" sz="3600" b="0" dirty="0" smtClean="0">
                <a:ln>
                  <a:noFill/>
                </a:ln>
                <a:solidFill>
                  <a:srgbClr val="FF0000"/>
                </a:solidFill>
                <a:latin typeface="標楷體" panose="03000509000000000000" pitchFamily="65" charset="-120"/>
                <a:ea typeface="標楷體" panose="03000509000000000000" pitchFamily="65" charset="-120"/>
              </a:rPr>
              <a:t>儒林補習班</a:t>
            </a:r>
            <a:endParaRPr kumimoji="0" lang="zh-TW" altLang="en-US" sz="3600" b="0" dirty="0">
              <a:ln>
                <a:noFill/>
              </a:ln>
              <a:solidFill>
                <a:srgbClr val="FF0000"/>
              </a:solidFill>
              <a:latin typeface="標楷體" panose="03000509000000000000" pitchFamily="65" charset="-120"/>
              <a:ea typeface="標楷體" panose="03000509000000000000" pitchFamily="65" charset="-120"/>
            </a:endParaRPr>
          </a:p>
        </p:txBody>
      </p:sp>
      <p:pic>
        <p:nvPicPr>
          <p:cNvPr id="5" name="圖片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8850" y="0"/>
            <a:ext cx="5893150" cy="6858000"/>
          </a:xfrm>
          <a:prstGeom prst="rect">
            <a:avLst/>
          </a:prstGeom>
        </p:spPr>
      </p:pic>
    </p:spTree>
    <p:extLst>
      <p:ext uri="{BB962C8B-B14F-4D97-AF65-F5344CB8AC3E}">
        <p14:creationId xmlns:p14="http://schemas.microsoft.com/office/powerpoint/2010/main" val="36789478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15413" y="332656"/>
            <a:ext cx="10972800" cy="1143000"/>
          </a:xfrm>
        </p:spPr>
        <p:txBody>
          <a:bodyPr/>
          <a:lstStyle/>
          <a:p>
            <a:r>
              <a:rPr lang="zh-TW" altLang="en-US" b="1" dirty="0">
                <a:solidFill>
                  <a:srgbClr val="FFFF00"/>
                </a:solidFill>
                <a:effectLst/>
                <a:latin typeface="文鼎中圓" panose="020B0609010101010101" pitchFamily="49" charset="-120"/>
                <a:ea typeface="文鼎中圓" panose="020B0609010101010101" pitchFamily="49" charset="-120"/>
              </a:rPr>
              <a:t>解讀志願</a:t>
            </a:r>
            <a:r>
              <a:rPr lang="zh-TW" altLang="en-US" b="1" dirty="0" smtClean="0">
                <a:solidFill>
                  <a:srgbClr val="FFFF00"/>
                </a:solidFill>
                <a:effectLst/>
                <a:latin typeface="文鼎中圓" panose="020B0609010101010101" pitchFamily="49" charset="-120"/>
                <a:ea typeface="文鼎中圓" panose="020B0609010101010101" pitchFamily="49" charset="-120"/>
              </a:rPr>
              <a:t>序</a:t>
            </a:r>
            <a:endParaRPr lang="zh-TW" altLang="en-US" dirty="0">
              <a:solidFill>
                <a:srgbClr val="FFFF00"/>
              </a:solidFill>
              <a:effectLst/>
              <a:latin typeface="文鼎中圓" panose="020B0609010101010101" pitchFamily="49" charset="-120"/>
              <a:ea typeface="文鼎中圓" panose="020B0609010101010101" pitchFamily="49" charset="-120"/>
            </a:endParaRPr>
          </a:p>
        </p:txBody>
      </p:sp>
      <p:sp>
        <p:nvSpPr>
          <p:cNvPr id="3" name="內容版面配置區 2"/>
          <p:cNvSpPr>
            <a:spLocks noGrp="1"/>
          </p:cNvSpPr>
          <p:nvPr>
            <p:ph idx="1"/>
          </p:nvPr>
        </p:nvSpPr>
        <p:spPr>
          <a:xfrm>
            <a:off x="623395" y="1340768"/>
            <a:ext cx="9793088" cy="720080"/>
          </a:xfrm>
        </p:spPr>
        <p:txBody>
          <a:bodyPr/>
          <a:lstStyle/>
          <a:p>
            <a:r>
              <a:rPr lang="zh-TW" altLang="en-US" dirty="0">
                <a:latin typeface="文鼎中圓" panose="020B0609010101010101" pitchFamily="49" charset="-120"/>
                <a:ea typeface="文鼎中圓" panose="020B0609010101010101" pitchFamily="49" charset="-120"/>
              </a:rPr>
              <a:t>單科系選填</a:t>
            </a:r>
          </a:p>
          <a:p>
            <a:endParaRPr lang="zh-TW" altLang="en-US" b="1" dirty="0" smtClean="0">
              <a:latin typeface="文鼎中圓" panose="020B0609010101010101" pitchFamily="49" charset="-120"/>
              <a:ea typeface="文鼎中圓" panose="020B0609010101010101" pitchFamily="49" charset="-120"/>
            </a:endParaRPr>
          </a:p>
        </p:txBody>
      </p:sp>
      <p:graphicFrame>
        <p:nvGraphicFramePr>
          <p:cNvPr id="4" name="表格 3"/>
          <p:cNvGraphicFramePr>
            <a:graphicFrameLocks noGrp="1"/>
          </p:cNvGraphicFramePr>
          <p:nvPr>
            <p:extLst>
              <p:ext uri="{D42A27DB-BD31-4B8C-83A1-F6EECF244321}">
                <p14:modId xmlns:p14="http://schemas.microsoft.com/office/powerpoint/2010/main" val="1701265942"/>
              </p:ext>
            </p:extLst>
          </p:nvPr>
        </p:nvGraphicFramePr>
        <p:xfrm>
          <a:off x="1487493" y="1916848"/>
          <a:ext cx="9313031" cy="3265021"/>
        </p:xfrm>
        <a:graphic>
          <a:graphicData uri="http://schemas.openxmlformats.org/drawingml/2006/table">
            <a:tbl>
              <a:tblPr firstRow="1" bandRow="1">
                <a:tableStyleId>{5940675A-B579-460E-94D1-54222C63F5DA}</a:tableStyleId>
              </a:tblPr>
              <a:tblGrid>
                <a:gridCol w="716387"/>
                <a:gridCol w="716387"/>
                <a:gridCol w="716387"/>
                <a:gridCol w="716387"/>
                <a:gridCol w="716387"/>
                <a:gridCol w="716387"/>
                <a:gridCol w="716387"/>
                <a:gridCol w="716387"/>
                <a:gridCol w="716387"/>
                <a:gridCol w="716387"/>
                <a:gridCol w="716387"/>
                <a:gridCol w="716387"/>
                <a:gridCol w="716387"/>
              </a:tblGrid>
              <a:tr h="1260383">
                <a:tc>
                  <a:txBody>
                    <a:bodyPr/>
                    <a:lstStyle/>
                    <a:p>
                      <a:pPr algn="ctr"/>
                      <a:r>
                        <a:rPr lang="zh-TW" altLang="en-US" sz="2400" b="1" dirty="0" smtClean="0">
                          <a:latin typeface="文鼎中圓" panose="020B0609010101010101" pitchFamily="49" charset="-120"/>
                          <a:ea typeface="文鼎中圓" panose="020B0609010101010101" pitchFamily="49" charset="-120"/>
                        </a:rPr>
                        <a:t>志願序</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2</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3</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4</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5</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6</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7</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8</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9</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10</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11</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latin typeface="文鼎中圓" panose="020B0609010101010101" pitchFamily="49" charset="-120"/>
                          <a:ea typeface="文鼎中圓" panose="020B0609010101010101" pitchFamily="49" charset="-120"/>
                        </a:rPr>
                        <a:t>12</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r>
              <a:tr h="2004638">
                <a:tc>
                  <a:txBody>
                    <a:bodyPr/>
                    <a:lstStyle/>
                    <a:p>
                      <a:pPr algn="ctr"/>
                      <a:r>
                        <a:rPr lang="zh-TW" altLang="en-US" sz="2400" b="1" dirty="0" smtClean="0">
                          <a:latin typeface="文鼎中圓" panose="020B0609010101010101" pitchFamily="49" charset="-120"/>
                          <a:ea typeface="文鼎中圓" panose="020B0609010101010101" pitchFamily="49" charset="-120"/>
                        </a:rPr>
                        <a:t>學校科系</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武陵</a:t>
                      </a:r>
                      <a:endParaRPr lang="en-US" altLang="zh-TW" sz="2400" b="1" dirty="0" smtClean="0">
                        <a:latin typeface="文鼎中圓" panose="020B0609010101010101" pitchFamily="49" charset="-120"/>
                        <a:ea typeface="文鼎中圓" panose="020B0609010101010101" pitchFamily="49" charset="-120"/>
                      </a:endParaRPr>
                    </a:p>
                    <a:p>
                      <a:pPr algn="ctr"/>
                      <a:r>
                        <a:rPr lang="zh-TW" altLang="en-US" sz="2400" b="1" dirty="0" smtClean="0">
                          <a:latin typeface="文鼎中圓" panose="020B0609010101010101" pitchFamily="49" charset="-120"/>
                          <a:ea typeface="文鼎中圓" panose="020B0609010101010101" pitchFamily="49" charset="-120"/>
                        </a:rPr>
                        <a:t>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壢中</a:t>
                      </a:r>
                      <a:endParaRPr lang="en-US" altLang="zh-TW" sz="2400" b="1" dirty="0" smtClean="0">
                        <a:latin typeface="文鼎中圓" panose="020B0609010101010101" pitchFamily="49" charset="-120"/>
                        <a:ea typeface="文鼎中圓" panose="020B0609010101010101" pitchFamily="49" charset="-120"/>
                      </a:endParaRPr>
                    </a:p>
                    <a:p>
                      <a:pPr algn="ctr"/>
                      <a:r>
                        <a:rPr lang="zh-TW" altLang="en-US" sz="2400" b="1" dirty="0" smtClean="0">
                          <a:latin typeface="文鼎中圓" panose="020B0609010101010101" pitchFamily="49" charset="-120"/>
                          <a:ea typeface="文鼎中圓" panose="020B0609010101010101" pitchFamily="49" charset="-120"/>
                        </a:rPr>
                        <a:t>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桃高普通科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內壢普通科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陽明普通科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marL="0" algn="ctr" defTabSz="914400" rtl="0" eaLnBrk="1" latinLnBrk="0" hangingPunct="1"/>
                      <a:r>
                        <a:rPr lang="zh-TW" altLang="en-US" sz="2400" b="1" kern="1200" dirty="0" smtClean="0">
                          <a:solidFill>
                            <a:schemeClr val="tx1"/>
                          </a:solidFill>
                          <a:latin typeface="文鼎中圓" panose="020B0609010101010101" pitchFamily="49" charset="-120"/>
                          <a:ea typeface="文鼎中圓" panose="020B0609010101010101" pitchFamily="49" charset="-120"/>
                          <a:cs typeface="+mn-cs"/>
                        </a:rPr>
                        <a:t>平鎮普通科</a:t>
                      </a:r>
                      <a:endParaRPr lang="zh-TW" altLang="en-US" sz="2400" b="1" kern="1200" dirty="0">
                        <a:solidFill>
                          <a:schemeClr val="tx1"/>
                        </a:solidFill>
                        <a:latin typeface="文鼎中圓" panose="020B0609010101010101" pitchFamily="49" charset="-120"/>
                        <a:ea typeface="文鼎中圓" panose="020B0609010101010101" pitchFamily="49" charset="-120"/>
                        <a:cs typeface="+mn-cs"/>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永豐普 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大園普通科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南崁普通科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壽山普通科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龍潭普通科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zh-TW" altLang="en-US" sz="2400" b="1" dirty="0" smtClean="0">
                          <a:latin typeface="文鼎中圓" panose="020B0609010101010101" pitchFamily="49" charset="-120"/>
                          <a:ea typeface="文鼎中圓" panose="020B0609010101010101" pitchFamily="49" charset="-120"/>
                        </a:rPr>
                        <a:t>楊梅普通科</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136690083"/>
              </p:ext>
            </p:extLst>
          </p:nvPr>
        </p:nvGraphicFramePr>
        <p:xfrm>
          <a:off x="1487493" y="5301209"/>
          <a:ext cx="9313030" cy="888256"/>
        </p:xfrm>
        <a:graphic>
          <a:graphicData uri="http://schemas.openxmlformats.org/drawingml/2006/table">
            <a:tbl>
              <a:tblPr firstRow="1" bandRow="1">
                <a:tableStyleId>{5940675A-B579-460E-94D1-54222C63F5DA}</a:tableStyleId>
              </a:tblPr>
              <a:tblGrid>
                <a:gridCol w="716387"/>
                <a:gridCol w="716387"/>
                <a:gridCol w="716387"/>
                <a:gridCol w="716387"/>
                <a:gridCol w="716387"/>
                <a:gridCol w="716387"/>
                <a:gridCol w="716387"/>
                <a:gridCol w="716387"/>
                <a:gridCol w="716387"/>
                <a:gridCol w="716387"/>
                <a:gridCol w="695845"/>
                <a:gridCol w="736928"/>
                <a:gridCol w="716387"/>
              </a:tblGrid>
              <a:tr h="888256">
                <a:tc>
                  <a:txBody>
                    <a:bodyPr/>
                    <a:lstStyle/>
                    <a:p>
                      <a:pPr algn="ctr"/>
                      <a:r>
                        <a:rPr lang="zh-TW" altLang="en-US" sz="2400" b="1" dirty="0" smtClean="0">
                          <a:latin typeface="文鼎中圓" panose="020B0609010101010101" pitchFamily="49" charset="-120"/>
                          <a:ea typeface="文鼎中圓" panose="020B0609010101010101" pitchFamily="49" charset="-120"/>
                        </a:rPr>
                        <a:t>得分</a:t>
                      </a:r>
                      <a:endParaRPr lang="zh-TW" altLang="en-US" sz="2400" b="1" dirty="0">
                        <a:latin typeface="文鼎中圓" panose="020B0609010101010101" pitchFamily="49" charset="-120"/>
                        <a:ea typeface="文鼎中圓" panose="020B0609010101010101" pitchFamily="49" charset="-120"/>
                      </a:endParaRPr>
                    </a:p>
                  </a:txBody>
                  <a:tcPr marL="96000" marR="96000" marT="72000" marB="72000" anchor="ct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15</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15</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15</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FF0000"/>
                    </a:solidFill>
                  </a:tcPr>
                </a:tc>
                <a:tc>
                  <a:txBody>
                    <a:bodyPr/>
                    <a:lstStyle/>
                    <a:p>
                      <a:pPr algn="ctr"/>
                      <a:r>
                        <a:rPr lang="en-US" altLang="zh-TW" sz="2400" b="1" dirty="0" smtClean="0">
                          <a:solidFill>
                            <a:srgbClr val="FF0000"/>
                          </a:solidFill>
                          <a:latin typeface="文鼎中圓" panose="020B0609010101010101" pitchFamily="49" charset="-120"/>
                          <a:ea typeface="文鼎中圓" panose="020B0609010101010101" pitchFamily="49" charset="-120"/>
                        </a:rPr>
                        <a:t>12</a:t>
                      </a:r>
                      <a:endParaRPr lang="zh-TW" altLang="en-US" sz="2400" b="1" dirty="0">
                        <a:solidFill>
                          <a:srgbClr val="FF0000"/>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2400" b="1" dirty="0" smtClean="0">
                          <a:solidFill>
                            <a:srgbClr val="FF0000"/>
                          </a:solidFill>
                          <a:latin typeface="文鼎中圓" panose="020B0609010101010101" pitchFamily="49" charset="-120"/>
                          <a:ea typeface="文鼎中圓" panose="020B0609010101010101" pitchFamily="49" charset="-120"/>
                        </a:rPr>
                        <a:t>12</a:t>
                      </a:r>
                      <a:endParaRPr lang="zh-TW" altLang="en-US" sz="2400" b="1" dirty="0">
                        <a:solidFill>
                          <a:srgbClr val="FF0000"/>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2400" b="1" dirty="0" smtClean="0">
                          <a:solidFill>
                            <a:srgbClr val="FF0000"/>
                          </a:solidFill>
                          <a:latin typeface="文鼎中圓" panose="020B0609010101010101" pitchFamily="49" charset="-120"/>
                          <a:ea typeface="文鼎中圓" panose="020B0609010101010101" pitchFamily="49" charset="-120"/>
                        </a:rPr>
                        <a:t>12</a:t>
                      </a:r>
                      <a:endParaRPr lang="zh-TW" altLang="en-US" sz="2400" b="1" dirty="0">
                        <a:solidFill>
                          <a:srgbClr val="FF0000"/>
                        </a:solidFill>
                        <a:latin typeface="文鼎中圓" panose="020B0609010101010101" pitchFamily="49" charset="-120"/>
                        <a:ea typeface="文鼎中圓" panose="020B0609010101010101" pitchFamily="49" charset="-120"/>
                      </a:endParaRPr>
                    </a:p>
                  </a:txBody>
                  <a:tcPr marL="96000" marR="96000" marT="72000" marB="72000" anchor="ctr">
                    <a:solidFill>
                      <a:srgbClr val="FFFF00"/>
                    </a:solidFill>
                  </a:tcPr>
                </a:tc>
                <a:tc>
                  <a:txBody>
                    <a:bodyPr/>
                    <a:lstStyle/>
                    <a:p>
                      <a:pPr algn="ctr"/>
                      <a:r>
                        <a:rPr lang="en-US" altLang="zh-TW" sz="2400" b="1" dirty="0" smtClean="0">
                          <a:solidFill>
                            <a:srgbClr val="00133A"/>
                          </a:solidFill>
                          <a:latin typeface="文鼎中圓" panose="020B0609010101010101" pitchFamily="49" charset="-120"/>
                          <a:ea typeface="文鼎中圓" panose="020B0609010101010101" pitchFamily="49" charset="-120"/>
                        </a:rPr>
                        <a:t>9</a:t>
                      </a:r>
                      <a:endParaRPr lang="zh-TW" altLang="en-US" sz="2400" b="1" dirty="0">
                        <a:solidFill>
                          <a:srgbClr val="00133A"/>
                        </a:solidFill>
                        <a:latin typeface="文鼎中圓" panose="020B0609010101010101" pitchFamily="49" charset="-120"/>
                        <a:ea typeface="文鼎中圓" panose="020B0609010101010101" pitchFamily="49" charset="-120"/>
                      </a:endParaRPr>
                    </a:p>
                  </a:txBody>
                  <a:tcPr marL="96000" marR="96000" marT="72000" marB="72000" anchor="ctr">
                    <a:solidFill>
                      <a:schemeClr val="accent3">
                        <a:lumMod val="60000"/>
                        <a:lumOff val="40000"/>
                      </a:schemeClr>
                    </a:solidFill>
                  </a:tcPr>
                </a:tc>
                <a:tc>
                  <a:txBody>
                    <a:bodyPr/>
                    <a:lstStyle/>
                    <a:p>
                      <a:pPr algn="ctr"/>
                      <a:r>
                        <a:rPr lang="en-US" altLang="zh-TW" sz="2400" b="1" dirty="0" smtClean="0">
                          <a:solidFill>
                            <a:srgbClr val="00133A"/>
                          </a:solidFill>
                          <a:latin typeface="文鼎中圓" panose="020B0609010101010101" pitchFamily="49" charset="-120"/>
                          <a:ea typeface="文鼎中圓" panose="020B0609010101010101" pitchFamily="49" charset="-120"/>
                        </a:rPr>
                        <a:t>9</a:t>
                      </a:r>
                      <a:endParaRPr lang="zh-TW" altLang="en-US" sz="2400" b="1" dirty="0">
                        <a:solidFill>
                          <a:srgbClr val="00133A"/>
                        </a:solidFill>
                        <a:latin typeface="文鼎中圓" panose="020B0609010101010101" pitchFamily="49" charset="-120"/>
                        <a:ea typeface="文鼎中圓" panose="020B0609010101010101" pitchFamily="49" charset="-120"/>
                      </a:endParaRPr>
                    </a:p>
                  </a:txBody>
                  <a:tcPr marL="96000" marR="96000" marT="72000" marB="72000" anchor="ctr">
                    <a:solidFill>
                      <a:schemeClr val="accent3">
                        <a:lumMod val="60000"/>
                        <a:lumOff val="40000"/>
                      </a:schemeClr>
                    </a:solidFill>
                  </a:tcPr>
                </a:tc>
                <a:tc>
                  <a:txBody>
                    <a:bodyPr/>
                    <a:lstStyle/>
                    <a:p>
                      <a:pPr algn="ctr"/>
                      <a:r>
                        <a:rPr lang="en-US" altLang="zh-TW" sz="2400" b="1" dirty="0" smtClean="0">
                          <a:solidFill>
                            <a:srgbClr val="00133A"/>
                          </a:solidFill>
                          <a:latin typeface="文鼎中圓" panose="020B0609010101010101" pitchFamily="49" charset="-120"/>
                          <a:ea typeface="文鼎中圓" panose="020B0609010101010101" pitchFamily="49" charset="-120"/>
                        </a:rPr>
                        <a:t>9</a:t>
                      </a:r>
                      <a:endParaRPr lang="zh-TW" altLang="en-US" sz="2400" b="1" dirty="0">
                        <a:solidFill>
                          <a:srgbClr val="00133A"/>
                        </a:solidFill>
                        <a:latin typeface="文鼎中圓" panose="020B0609010101010101" pitchFamily="49" charset="-120"/>
                        <a:ea typeface="文鼎中圓" panose="020B0609010101010101" pitchFamily="49" charset="-120"/>
                      </a:endParaRPr>
                    </a:p>
                  </a:txBody>
                  <a:tcPr marL="96000" marR="96000" marT="72000" marB="72000" anchor="ctr">
                    <a:solidFill>
                      <a:schemeClr val="accent3">
                        <a:lumMod val="60000"/>
                        <a:lumOff val="40000"/>
                      </a:schemeClr>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6</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00B0F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6</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00B0F0"/>
                    </a:solidFill>
                  </a:tcPr>
                </a:tc>
                <a:tc>
                  <a:txBody>
                    <a:bodyPr/>
                    <a:lstStyle/>
                    <a:p>
                      <a:pPr algn="ctr"/>
                      <a:r>
                        <a:rPr lang="en-US" altLang="zh-TW" sz="2400" b="1" dirty="0" smtClean="0">
                          <a:solidFill>
                            <a:schemeClr val="bg1"/>
                          </a:solidFill>
                          <a:latin typeface="文鼎中圓" panose="020B0609010101010101" pitchFamily="49" charset="-120"/>
                          <a:ea typeface="文鼎中圓" panose="020B0609010101010101" pitchFamily="49" charset="-120"/>
                        </a:rPr>
                        <a:t>6</a:t>
                      </a:r>
                      <a:endParaRPr lang="zh-TW" altLang="en-US" sz="2400" b="1" dirty="0">
                        <a:solidFill>
                          <a:schemeClr val="bg1"/>
                        </a:solidFill>
                        <a:latin typeface="文鼎中圓" panose="020B0609010101010101" pitchFamily="49" charset="-120"/>
                        <a:ea typeface="文鼎中圓" panose="020B0609010101010101" pitchFamily="49" charset="-120"/>
                      </a:endParaRPr>
                    </a:p>
                  </a:txBody>
                  <a:tcPr marL="96000" marR="96000" marT="72000" marB="72000" anchor="ctr">
                    <a:solidFill>
                      <a:srgbClr val="00B0F0"/>
                    </a:solidFill>
                  </a:tcPr>
                </a:tc>
              </a:tr>
            </a:tbl>
          </a:graphicData>
        </a:graphic>
      </p:graphicFrame>
    </p:spTree>
    <p:extLst>
      <p:ext uri="{BB962C8B-B14F-4D97-AF65-F5344CB8AC3E}">
        <p14:creationId xmlns:p14="http://schemas.microsoft.com/office/powerpoint/2010/main" val="5205357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 xmlns:a16="http://schemas.microsoft.com/office/drawing/2014/main" id="{46492796-9276-4920-BFE5-CCB2E7F27D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4000" y="1557338"/>
            <a:ext cx="4140200" cy="5540583"/>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apture_2016_05_10_20_35_41_578">
            <a:extLst>
              <a:ext uri="{FF2B5EF4-FFF2-40B4-BE49-F238E27FC236}">
                <a16:creationId xmlns="" xmlns:a16="http://schemas.microsoft.com/office/drawing/2014/main" id="{245CC0DB-2D19-4F39-8552-FD82AF2B951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11450" y="0"/>
            <a:ext cx="7164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 xmlns:a16="http://schemas.microsoft.com/office/drawing/2014/main" id="{A645AF1C-8D12-41C5-B5F4-4240F96A8B6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9986" name="圖片 2">
            <a:extLst>
              <a:ext uri="{FF2B5EF4-FFF2-40B4-BE49-F238E27FC236}">
                <a16:creationId xmlns=""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2034" name="圖片 2">
            <a:extLst>
              <a:ext uri="{FF2B5EF4-FFF2-40B4-BE49-F238E27FC236}">
                <a16:creationId xmlns=""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4082" name="圖片 2">
            <a:extLst>
              <a:ext uri="{FF2B5EF4-FFF2-40B4-BE49-F238E27FC236}">
                <a16:creationId xmlns=""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 xmlns:a16="http://schemas.microsoft.com/office/drawing/2014/main" id="{0086674C-9205-489D-81A8-7578A512F9F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 xmlns:a16="http://schemas.microsoft.com/office/drawing/2014/main" id="{3A53D3B4-3CEF-4DA9-906E-EE750481D16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 xmlns:a16="http://schemas.microsoft.com/office/drawing/2014/main" id="{7FF02272-CFED-43E8-A9CF-DC8CF836D5DD}"/>
              </a:ext>
            </a:extLst>
          </p:cNvPr>
          <p:cNvPicPr>
            <a:picLocks noChangeAspect="1"/>
          </p:cNvPicPr>
          <p:nvPr/>
        </p:nvPicPr>
        <p:blipFill>
          <a:blip r:embed="rId3"/>
          <a:stretch>
            <a:fillRect/>
          </a:stretch>
        </p:blipFill>
        <p:spPr>
          <a:xfrm>
            <a:off x="19218" y="0"/>
            <a:ext cx="12148429" cy="6093296"/>
          </a:xfrm>
          <a:prstGeom prst="rect">
            <a:avLst/>
          </a:prstGeom>
        </p:spPr>
      </p:pic>
      <p:sp>
        <p:nvSpPr>
          <p:cNvPr id="186379" name="Text Box 11">
            <a:extLst>
              <a:ext uri="{FF2B5EF4-FFF2-40B4-BE49-F238E27FC236}">
                <a16:creationId xmlns="" xmlns:a16="http://schemas.microsoft.com/office/drawing/2014/main" id="{0F103D34-3077-4533-87A2-B6A9C1A53C4B}"/>
              </a:ext>
            </a:extLst>
          </p:cNvPr>
          <p:cNvSpPr txBox="1">
            <a:spLocks noChangeArrowheads="1"/>
          </p:cNvSpPr>
          <p:nvPr/>
        </p:nvSpPr>
        <p:spPr bwMode="auto">
          <a:xfrm>
            <a:off x="7464426" y="3427413"/>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223237" name="Text Box 5">
            <a:extLst>
              <a:ext uri="{FF2B5EF4-FFF2-40B4-BE49-F238E27FC236}">
                <a16:creationId xmlns="" xmlns:a16="http://schemas.microsoft.com/office/drawing/2014/main" id="{74D23709-4B22-4CA5-B85D-EA3238EE5137}"/>
              </a:ext>
            </a:extLst>
          </p:cNvPr>
          <p:cNvSpPr txBox="1">
            <a:spLocks noChangeArrowheads="1"/>
          </p:cNvSpPr>
          <p:nvPr/>
        </p:nvSpPr>
        <p:spPr bwMode="auto">
          <a:xfrm>
            <a:off x="1487488" y="5157192"/>
            <a:ext cx="3095625"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39.88﹪~40.42﹪</a:t>
            </a:r>
          </a:p>
          <a:p>
            <a:pPr>
              <a:spcBef>
                <a:spcPct val="50000"/>
              </a:spcBef>
              <a:defRPr/>
            </a:pPr>
            <a:r>
              <a:rPr lang="en-US" altLang="zh-TW" sz="2400" dirty="0">
                <a:solidFill>
                  <a:srgbClr val="FF0000"/>
                </a:solidFill>
                <a:latin typeface="標楷體" pitchFamily="65" charset="-120"/>
                <a:ea typeface="標楷體" pitchFamily="65" charset="-120"/>
              </a:rPr>
              <a:t>8160</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8272</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9" name="Text Box 11">
            <a:extLst>
              <a:ext uri="{FF2B5EF4-FFF2-40B4-BE49-F238E27FC236}">
                <a16:creationId xmlns=""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pic>
        <p:nvPicPr>
          <p:cNvPr id="204803" name="圖片 4">
            <a:extLst>
              <a:ext uri="{FF2B5EF4-FFF2-40B4-BE49-F238E27FC236}">
                <a16:creationId xmlns="" xmlns:a16="http://schemas.microsoft.com/office/drawing/2014/main" id="{5A1EF30E-D29F-4469-9B48-56AAAD488D6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0" y="1"/>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5">
            <a:extLst>
              <a:ext uri="{FF2B5EF4-FFF2-40B4-BE49-F238E27FC236}">
                <a16:creationId xmlns=""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32.69﹪~33.17﹪</a:t>
            </a:r>
          </a:p>
          <a:p>
            <a:pPr>
              <a:spcBef>
                <a:spcPct val="50000"/>
              </a:spcBef>
              <a:defRPr/>
            </a:pPr>
            <a:r>
              <a:rPr lang="en-US" altLang="zh-TW" sz="2400" dirty="0">
                <a:solidFill>
                  <a:srgbClr val="FF0000"/>
                </a:solidFill>
                <a:latin typeface="標楷體" pitchFamily="65" charset="-120"/>
                <a:ea typeface="標楷體" pitchFamily="65" charset="-120"/>
              </a:rPr>
              <a:t>6801</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6902</a:t>
            </a:r>
          </a:p>
        </p:txBody>
      </p:sp>
      <p:sp>
        <p:nvSpPr>
          <p:cNvPr id="5" name="Text Box 11">
            <a:extLst>
              <a:ext uri="{FF2B5EF4-FFF2-40B4-BE49-F238E27FC236}">
                <a16:creationId xmlns="" xmlns:a16="http://schemas.microsoft.com/office/drawing/2014/main" id="{42664B46-DD2C-4FC5-9A25-649502B84554}"/>
              </a:ext>
            </a:extLst>
          </p:cNvPr>
          <p:cNvSpPr txBox="1">
            <a:spLocks noChangeArrowheads="1"/>
          </p:cNvSpPr>
          <p:nvPr/>
        </p:nvSpPr>
        <p:spPr bwMode="auto">
          <a:xfrm>
            <a:off x="7472364" y="43735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 xmlns:a16="http://schemas.microsoft.com/office/drawing/2014/main" id="{89C12FB3-FB50-4FD8-B809-69946C8C1064}"/>
              </a:ext>
            </a:extLst>
          </p:cNvPr>
          <p:cNvPicPr>
            <a:picLocks noChangeAspect="1"/>
          </p:cNvPicPr>
          <p:nvPr/>
        </p:nvPicPr>
        <p:blipFill>
          <a:blip r:embed="rId3"/>
          <a:stretch>
            <a:fillRect/>
          </a:stretch>
        </p:blipFill>
        <p:spPr>
          <a:xfrm>
            <a:off x="0" y="-21504"/>
            <a:ext cx="12192000" cy="6476207"/>
          </a:xfrm>
          <a:prstGeom prst="rect">
            <a:avLst/>
          </a:prstGeom>
        </p:spPr>
      </p:pic>
      <p:sp>
        <p:nvSpPr>
          <p:cNvPr id="186379" name="Text Box 11">
            <a:extLst>
              <a:ext uri="{FF2B5EF4-FFF2-40B4-BE49-F238E27FC236}">
                <a16:creationId xmlns=""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38.83﹪~39.34﹪</a:t>
            </a:r>
          </a:p>
          <a:p>
            <a:pPr>
              <a:spcBef>
                <a:spcPct val="50000"/>
              </a:spcBef>
              <a:defRPr/>
            </a:pPr>
            <a:r>
              <a:rPr lang="en-US" altLang="zh-TW" sz="2400" dirty="0">
                <a:solidFill>
                  <a:srgbClr val="FF0000"/>
                </a:solidFill>
                <a:latin typeface="標楷體" pitchFamily="65" charset="-120"/>
                <a:ea typeface="標楷體" pitchFamily="65" charset="-120"/>
              </a:rPr>
              <a:t>7945</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8050</a:t>
            </a:r>
          </a:p>
        </p:txBody>
      </p:sp>
    </p:spTree>
    <p:extLst>
      <p:ext uri="{BB962C8B-B14F-4D97-AF65-F5344CB8AC3E}">
        <p14:creationId xmlns:p14="http://schemas.microsoft.com/office/powerpoint/2010/main" val="2623135540"/>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 xmlns:a16="http://schemas.microsoft.com/office/drawing/2014/main" id="{C34B71F7-BBAE-46AA-891B-E0DF926CEF89}"/>
              </a:ext>
            </a:extLst>
          </p:cNvPr>
          <p:cNvPicPr>
            <a:picLocks noChangeAspect="1"/>
          </p:cNvPicPr>
          <p:nvPr/>
        </p:nvPicPr>
        <p:blipFill>
          <a:blip r:embed="rId3"/>
          <a:stretch>
            <a:fillRect/>
          </a:stretch>
        </p:blipFill>
        <p:spPr>
          <a:xfrm>
            <a:off x="1463497" y="0"/>
            <a:ext cx="10704512" cy="6831243"/>
          </a:xfrm>
          <a:prstGeom prst="rect">
            <a:avLst/>
          </a:prstGeom>
        </p:spPr>
      </p:pic>
      <p:sp>
        <p:nvSpPr>
          <p:cNvPr id="186379" name="Text Box 11">
            <a:extLst>
              <a:ext uri="{FF2B5EF4-FFF2-40B4-BE49-F238E27FC236}">
                <a16:creationId xmlns="" xmlns:a16="http://schemas.microsoft.com/office/drawing/2014/main" id="{7502CF8C-4E4B-4F34-B647-91A5528EB941}"/>
              </a:ext>
            </a:extLst>
          </p:cNvPr>
          <p:cNvSpPr txBox="1">
            <a:spLocks noChangeArrowheads="1"/>
          </p:cNvSpPr>
          <p:nvPr/>
        </p:nvSpPr>
        <p:spPr bwMode="auto">
          <a:xfrm>
            <a:off x="251952" y="4149080"/>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 xmlns:a16="http://schemas.microsoft.com/office/drawing/2014/main" id="{17482895-F3B9-4673-BC0A-160F3053DBBB}"/>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176332845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 xmlns:a16="http://schemas.microsoft.com/office/drawing/2014/main" id="{D95AA9F9-2944-40D8-9042-B483A9F5E4D9}"/>
              </a:ext>
            </a:extLst>
          </p:cNvPr>
          <p:cNvPicPr>
            <a:picLocks noChangeAspect="1"/>
          </p:cNvPicPr>
          <p:nvPr/>
        </p:nvPicPr>
        <p:blipFill>
          <a:blip r:embed="rId3"/>
          <a:stretch>
            <a:fillRect/>
          </a:stretch>
        </p:blipFill>
        <p:spPr>
          <a:xfrm>
            <a:off x="0" y="-6769"/>
            <a:ext cx="12187449" cy="6100065"/>
          </a:xfrm>
          <a:prstGeom prst="rect">
            <a:avLst/>
          </a:prstGeom>
        </p:spPr>
      </p:pic>
      <p:sp>
        <p:nvSpPr>
          <p:cNvPr id="186379" name="Text Box 11">
            <a:extLst>
              <a:ext uri="{FF2B5EF4-FFF2-40B4-BE49-F238E27FC236}">
                <a16:creationId xmlns="" xmlns:a16="http://schemas.microsoft.com/office/drawing/2014/main" id="{7502CF8C-4E4B-4F34-B647-91A5528EB941}"/>
              </a:ext>
            </a:extLst>
          </p:cNvPr>
          <p:cNvSpPr txBox="1">
            <a:spLocks noChangeArrowheads="1"/>
          </p:cNvSpPr>
          <p:nvPr/>
        </p:nvSpPr>
        <p:spPr bwMode="auto">
          <a:xfrm>
            <a:off x="-30923" y="4202584"/>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4" name="Text Box 5">
            <a:extLst>
              <a:ext uri="{FF2B5EF4-FFF2-40B4-BE49-F238E27FC236}">
                <a16:creationId xmlns="" xmlns:a16="http://schemas.microsoft.com/office/drawing/2014/main" id="{78B3950C-5202-4423-AA53-90BCF7772823}"/>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225398641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108</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email">
            <a:alphaModFix amt="65999"/>
            <a:extLst>
              <a:ext uri="{28A0092B-C50C-407E-A947-70E740481C1C}">
                <a14:useLocalDpi xmlns:a14="http://schemas.microsoft.com/office/drawing/2010/main"/>
              </a:ext>
              <a:ext uri="{96DAC541-7B7A-43D3-8B79-37D633B846F1}">
                <asvg:svgBlip xmlns="" xmlns:asvg="http://schemas.microsoft.com/office/drawing/2016/SVG/main" r:embed="rId3"/>
              </a:ext>
            </a:extLst>
          </a:blip>
          <a:srcRect/>
          <a:stretch>
            <a:fillRect/>
          </a:stretch>
        </p:blipFill>
        <p:spPr>
          <a:xfrm>
            <a:off x="8759338" y="-1216740"/>
            <a:ext cx="5425314" cy="5425314"/>
          </a:xfrm>
          <a:prstGeom prst="rect">
            <a:avLst/>
          </a:prstGeom>
        </p:spPr>
      </p:pic>
      <p:sp>
        <p:nvSpPr>
          <p:cNvPr id="4" name="Freeform 4"/>
          <p:cNvSpPr/>
          <p:nvPr/>
        </p:nvSpPr>
        <p:spPr>
          <a:xfrm>
            <a:off x="3398271" y="4327133"/>
            <a:ext cx="1917449" cy="2123945"/>
          </a:xfrm>
          <a:custGeom>
            <a:avLst/>
            <a:gdLst/>
            <a:ahLst/>
            <a:cxnLst/>
            <a:rect l="l" t="t" r="r" b="b"/>
            <a:pathLst>
              <a:path w="757511" h="839089">
                <a:moveTo>
                  <a:pt x="757511" y="0"/>
                </a:moveTo>
                <a:lnTo>
                  <a:pt x="0" y="0"/>
                </a:lnTo>
                <a:lnTo>
                  <a:pt x="0" y="651129"/>
                </a:lnTo>
                <a:lnTo>
                  <a:pt x="157480" y="651129"/>
                </a:lnTo>
                <a:lnTo>
                  <a:pt x="157480" y="839089"/>
                </a:lnTo>
                <a:lnTo>
                  <a:pt x="463550" y="651129"/>
                </a:lnTo>
                <a:lnTo>
                  <a:pt x="757511" y="651129"/>
                </a:lnTo>
                <a:lnTo>
                  <a:pt x="757511" y="0"/>
                </a:lnTo>
                <a:close/>
              </a:path>
            </a:pathLst>
          </a:custGeom>
          <a:solidFill>
            <a:srgbClr val="F9C041"/>
          </a:solidFill>
        </p:spPr>
      </p:sp>
      <p:sp>
        <p:nvSpPr>
          <p:cNvPr id="5" name="TextBox 5"/>
          <p:cNvSpPr txBox="1"/>
          <p:nvPr/>
        </p:nvSpPr>
        <p:spPr>
          <a:xfrm>
            <a:off x="3398270" y="4254801"/>
            <a:ext cx="2057399" cy="1647528"/>
          </a:xfrm>
          <a:prstGeom prst="rect">
            <a:avLst/>
          </a:prstGeom>
        </p:spPr>
        <p:txBody>
          <a:bodyPr lIns="33860" tIns="33860" rIns="33860" bIns="33860" rtlCol="0" anchor="ctr"/>
          <a:lstStyle/>
          <a:p>
            <a:pPr algn="ctr" defTabSz="609478" eaLnBrk="1" fontAlgn="auto" hangingPunct="1">
              <a:lnSpc>
                <a:spcPts val="1866"/>
              </a:lnSpc>
              <a:spcBef>
                <a:spcPts val="0"/>
              </a:spcBef>
              <a:spcAft>
                <a:spcPts val="0"/>
              </a:spcAft>
            </a:pPr>
            <a:endParaRPr kumimoji="0" b="1">
              <a:solidFill>
                <a:prstClr val="black"/>
              </a:solidFill>
              <a:latin typeface="微軟正黑體" panose="020B0604030504040204" pitchFamily="34" charset="-120"/>
              <a:ea typeface="微軟正黑體" panose="020B0604030504040204" pitchFamily="34" charset="-120"/>
            </a:endParaRPr>
          </a:p>
        </p:txBody>
      </p:sp>
      <p:grpSp>
        <p:nvGrpSpPr>
          <p:cNvPr id="6" name="Group 6"/>
          <p:cNvGrpSpPr/>
          <p:nvPr/>
        </p:nvGrpSpPr>
        <p:grpSpPr>
          <a:xfrm>
            <a:off x="3398271" y="1355333"/>
            <a:ext cx="1917449" cy="2123945"/>
            <a:chOff x="0" y="0"/>
            <a:chExt cx="757511" cy="839089"/>
          </a:xfrm>
        </p:grpSpPr>
        <p:sp>
          <p:nvSpPr>
            <p:cNvPr id="7" name="Freeform 7"/>
            <p:cNvSpPr/>
            <p:nvPr/>
          </p:nvSpPr>
          <p:spPr>
            <a:xfrm>
              <a:off x="0" y="0"/>
              <a:ext cx="757511" cy="839089"/>
            </a:xfrm>
            <a:custGeom>
              <a:avLst/>
              <a:gdLst/>
              <a:ahLst/>
              <a:cxnLst/>
              <a:rect l="l" t="t" r="r" b="b"/>
              <a:pathLst>
                <a:path w="757511" h="839089">
                  <a:moveTo>
                    <a:pt x="757511" y="0"/>
                  </a:moveTo>
                  <a:lnTo>
                    <a:pt x="0" y="0"/>
                  </a:lnTo>
                  <a:lnTo>
                    <a:pt x="0" y="651129"/>
                  </a:lnTo>
                  <a:lnTo>
                    <a:pt x="157480" y="651129"/>
                  </a:lnTo>
                  <a:lnTo>
                    <a:pt x="157480" y="839089"/>
                  </a:lnTo>
                  <a:lnTo>
                    <a:pt x="463550" y="651129"/>
                  </a:lnTo>
                  <a:lnTo>
                    <a:pt x="757511" y="651129"/>
                  </a:lnTo>
                  <a:lnTo>
                    <a:pt x="757511" y="0"/>
                  </a:lnTo>
                  <a:close/>
                </a:path>
              </a:pathLst>
            </a:custGeom>
            <a:solidFill>
              <a:srgbClr val="F9C041"/>
            </a:solidFill>
          </p:spPr>
        </p:sp>
        <p:sp>
          <p:nvSpPr>
            <p:cNvPr id="8" name="TextBox 8"/>
            <p:cNvSpPr txBox="1"/>
            <p:nvPr/>
          </p:nvSpPr>
          <p:spPr>
            <a:xfrm>
              <a:off x="0" y="-28575"/>
              <a:ext cx="812800" cy="650875"/>
            </a:xfrm>
            <a:prstGeom prst="rect">
              <a:avLst/>
            </a:prstGeom>
          </p:spPr>
          <p:txBody>
            <a:bodyPr lIns="50800" tIns="50800" rIns="50800" bIns="50800" rtlCol="0" anchor="ctr"/>
            <a:lstStyle/>
            <a:p>
              <a:pPr algn="ctr" defTabSz="609478" eaLnBrk="1" fontAlgn="auto" hangingPunct="1">
                <a:lnSpc>
                  <a:spcPts val="1866"/>
                </a:lnSpc>
                <a:spcBef>
                  <a:spcPts val="0"/>
                </a:spcBef>
                <a:spcAft>
                  <a:spcPts val="0"/>
                </a:spcAft>
              </a:pPr>
              <a:endParaRPr kumimoji="0" b="1">
                <a:solidFill>
                  <a:prstClr val="black"/>
                </a:solidFill>
                <a:latin typeface="微軟正黑體" panose="020B0604030504040204" pitchFamily="34" charset="-120"/>
                <a:ea typeface="微軟正黑體" panose="020B0604030504040204" pitchFamily="34" charset="-120"/>
              </a:endParaRPr>
            </a:p>
          </p:txBody>
        </p:sp>
      </p:grpSp>
      <p:sp>
        <p:nvSpPr>
          <p:cNvPr id="10" name="Freeform 10"/>
          <p:cNvSpPr/>
          <p:nvPr/>
        </p:nvSpPr>
        <p:spPr>
          <a:xfrm>
            <a:off x="6023764" y="1355333"/>
            <a:ext cx="1917449" cy="2123945"/>
          </a:xfrm>
          <a:custGeom>
            <a:avLst/>
            <a:gdLst/>
            <a:ahLst/>
            <a:cxnLst/>
            <a:rect l="l" t="t" r="r" b="b"/>
            <a:pathLst>
              <a:path w="757511" h="839089">
                <a:moveTo>
                  <a:pt x="757511" y="0"/>
                </a:moveTo>
                <a:lnTo>
                  <a:pt x="0" y="0"/>
                </a:lnTo>
                <a:lnTo>
                  <a:pt x="0" y="651129"/>
                </a:lnTo>
                <a:lnTo>
                  <a:pt x="157480" y="651129"/>
                </a:lnTo>
                <a:lnTo>
                  <a:pt x="157480" y="839089"/>
                </a:lnTo>
                <a:lnTo>
                  <a:pt x="463550" y="651129"/>
                </a:lnTo>
                <a:lnTo>
                  <a:pt x="757511" y="651129"/>
                </a:lnTo>
                <a:lnTo>
                  <a:pt x="757511" y="0"/>
                </a:lnTo>
                <a:close/>
              </a:path>
            </a:pathLst>
          </a:custGeom>
          <a:solidFill>
            <a:srgbClr val="F9C041"/>
          </a:solidFill>
        </p:spPr>
      </p:sp>
      <p:sp>
        <p:nvSpPr>
          <p:cNvPr id="13" name="Freeform 13"/>
          <p:cNvSpPr/>
          <p:nvPr/>
        </p:nvSpPr>
        <p:spPr>
          <a:xfrm>
            <a:off x="6036464" y="4280905"/>
            <a:ext cx="1917449" cy="2123945"/>
          </a:xfrm>
          <a:custGeom>
            <a:avLst/>
            <a:gdLst/>
            <a:ahLst/>
            <a:cxnLst/>
            <a:rect l="l" t="t" r="r" b="b"/>
            <a:pathLst>
              <a:path w="757511" h="839089">
                <a:moveTo>
                  <a:pt x="757511" y="0"/>
                </a:moveTo>
                <a:lnTo>
                  <a:pt x="0" y="0"/>
                </a:lnTo>
                <a:lnTo>
                  <a:pt x="0" y="651129"/>
                </a:lnTo>
                <a:lnTo>
                  <a:pt x="157480" y="651129"/>
                </a:lnTo>
                <a:lnTo>
                  <a:pt x="157480" y="839089"/>
                </a:lnTo>
                <a:lnTo>
                  <a:pt x="463550" y="651129"/>
                </a:lnTo>
                <a:lnTo>
                  <a:pt x="757511" y="651129"/>
                </a:lnTo>
                <a:lnTo>
                  <a:pt x="757511" y="0"/>
                </a:lnTo>
                <a:close/>
              </a:path>
            </a:pathLst>
          </a:custGeom>
          <a:solidFill>
            <a:srgbClr val="F9C041"/>
          </a:solidFill>
        </p:spPr>
      </p:sp>
      <p:sp>
        <p:nvSpPr>
          <p:cNvPr id="14" name="TextBox 14"/>
          <p:cNvSpPr txBox="1"/>
          <p:nvPr/>
        </p:nvSpPr>
        <p:spPr>
          <a:xfrm>
            <a:off x="6036464" y="4208573"/>
            <a:ext cx="2057399" cy="1647528"/>
          </a:xfrm>
          <a:prstGeom prst="rect">
            <a:avLst/>
          </a:prstGeom>
        </p:spPr>
        <p:txBody>
          <a:bodyPr lIns="33860" tIns="33860" rIns="33860" bIns="33860" rtlCol="0" anchor="ctr"/>
          <a:lstStyle/>
          <a:p>
            <a:pPr algn="ctr" defTabSz="609478" eaLnBrk="1" fontAlgn="auto" hangingPunct="1">
              <a:lnSpc>
                <a:spcPts val="1866"/>
              </a:lnSpc>
              <a:spcBef>
                <a:spcPts val="0"/>
              </a:spcBef>
              <a:spcAft>
                <a:spcPts val="0"/>
              </a:spcAft>
            </a:pPr>
            <a:endParaRPr kumimoji="0" b="1">
              <a:solidFill>
                <a:prstClr val="black"/>
              </a:solidFill>
              <a:latin typeface="微軟正黑體" panose="020B0604030504040204" pitchFamily="34" charset="-120"/>
              <a:ea typeface="微軟正黑體" panose="020B0604030504040204" pitchFamily="34" charset="-120"/>
            </a:endParaRPr>
          </a:p>
        </p:txBody>
      </p:sp>
      <p:sp>
        <p:nvSpPr>
          <p:cNvPr id="16" name="Freeform 16"/>
          <p:cNvSpPr/>
          <p:nvPr/>
        </p:nvSpPr>
        <p:spPr>
          <a:xfrm>
            <a:off x="8653906" y="4327133"/>
            <a:ext cx="1917449" cy="2123945"/>
          </a:xfrm>
          <a:custGeom>
            <a:avLst/>
            <a:gdLst/>
            <a:ahLst/>
            <a:cxnLst/>
            <a:rect l="l" t="t" r="r" b="b"/>
            <a:pathLst>
              <a:path w="757511" h="839089">
                <a:moveTo>
                  <a:pt x="757511" y="0"/>
                </a:moveTo>
                <a:lnTo>
                  <a:pt x="0" y="0"/>
                </a:lnTo>
                <a:lnTo>
                  <a:pt x="0" y="651129"/>
                </a:lnTo>
                <a:lnTo>
                  <a:pt x="157480" y="651129"/>
                </a:lnTo>
                <a:lnTo>
                  <a:pt x="157480" y="839089"/>
                </a:lnTo>
                <a:lnTo>
                  <a:pt x="463550" y="651129"/>
                </a:lnTo>
                <a:lnTo>
                  <a:pt x="757511" y="651129"/>
                </a:lnTo>
                <a:lnTo>
                  <a:pt x="757511" y="0"/>
                </a:lnTo>
                <a:close/>
              </a:path>
            </a:pathLst>
          </a:custGeom>
          <a:solidFill>
            <a:srgbClr val="F9C041"/>
          </a:solidFill>
        </p:spPr>
      </p:sp>
      <p:sp>
        <p:nvSpPr>
          <p:cNvPr id="17" name="TextBox 17"/>
          <p:cNvSpPr txBox="1"/>
          <p:nvPr/>
        </p:nvSpPr>
        <p:spPr>
          <a:xfrm>
            <a:off x="8653906" y="4254801"/>
            <a:ext cx="2057399" cy="1647528"/>
          </a:xfrm>
          <a:prstGeom prst="rect">
            <a:avLst/>
          </a:prstGeom>
        </p:spPr>
        <p:txBody>
          <a:bodyPr lIns="33860" tIns="33860" rIns="33860" bIns="33860" rtlCol="0" anchor="ctr"/>
          <a:lstStyle/>
          <a:p>
            <a:pPr algn="ctr" defTabSz="609478" eaLnBrk="1" fontAlgn="auto" hangingPunct="1">
              <a:lnSpc>
                <a:spcPts val="1866"/>
              </a:lnSpc>
              <a:spcBef>
                <a:spcPts val="0"/>
              </a:spcBef>
              <a:spcAft>
                <a:spcPts val="0"/>
              </a:spcAft>
            </a:pPr>
            <a:endParaRPr kumimoji="0" b="1">
              <a:solidFill>
                <a:prstClr val="black"/>
              </a:solidFill>
              <a:latin typeface="微軟正黑體" panose="020B0604030504040204" pitchFamily="34" charset="-120"/>
              <a:ea typeface="微軟正黑體" panose="020B0604030504040204" pitchFamily="34" charset="-120"/>
            </a:endParaRPr>
          </a:p>
        </p:txBody>
      </p:sp>
      <p:sp>
        <p:nvSpPr>
          <p:cNvPr id="19" name="Freeform 19"/>
          <p:cNvSpPr/>
          <p:nvPr/>
        </p:nvSpPr>
        <p:spPr>
          <a:xfrm>
            <a:off x="8653906" y="1355333"/>
            <a:ext cx="1917449" cy="2123945"/>
          </a:xfrm>
          <a:custGeom>
            <a:avLst/>
            <a:gdLst/>
            <a:ahLst/>
            <a:cxnLst/>
            <a:rect l="l" t="t" r="r" b="b"/>
            <a:pathLst>
              <a:path w="757511" h="839089">
                <a:moveTo>
                  <a:pt x="757511" y="0"/>
                </a:moveTo>
                <a:lnTo>
                  <a:pt x="0" y="0"/>
                </a:lnTo>
                <a:lnTo>
                  <a:pt x="0" y="651129"/>
                </a:lnTo>
                <a:lnTo>
                  <a:pt x="157480" y="651129"/>
                </a:lnTo>
                <a:lnTo>
                  <a:pt x="157480" y="839089"/>
                </a:lnTo>
                <a:lnTo>
                  <a:pt x="463550" y="651129"/>
                </a:lnTo>
                <a:lnTo>
                  <a:pt x="757511" y="651129"/>
                </a:lnTo>
                <a:lnTo>
                  <a:pt x="757511" y="0"/>
                </a:lnTo>
                <a:close/>
              </a:path>
            </a:pathLst>
          </a:custGeom>
          <a:solidFill>
            <a:srgbClr val="F9C041"/>
          </a:solidFill>
        </p:spPr>
      </p:sp>
      <p:sp>
        <p:nvSpPr>
          <p:cNvPr id="20" name="TextBox 20"/>
          <p:cNvSpPr txBox="1"/>
          <p:nvPr/>
        </p:nvSpPr>
        <p:spPr>
          <a:xfrm>
            <a:off x="8653906" y="1283001"/>
            <a:ext cx="2057399" cy="1647528"/>
          </a:xfrm>
          <a:prstGeom prst="rect">
            <a:avLst/>
          </a:prstGeom>
        </p:spPr>
        <p:txBody>
          <a:bodyPr lIns="33860" tIns="33860" rIns="33860" bIns="33860" rtlCol="0" anchor="ctr"/>
          <a:lstStyle/>
          <a:p>
            <a:pPr algn="ctr" defTabSz="609478" eaLnBrk="1" fontAlgn="auto" hangingPunct="1">
              <a:lnSpc>
                <a:spcPts val="1866"/>
              </a:lnSpc>
              <a:spcBef>
                <a:spcPts val="0"/>
              </a:spcBef>
              <a:spcAft>
                <a:spcPts val="0"/>
              </a:spcAft>
            </a:pPr>
            <a:endParaRPr kumimoji="0" b="1">
              <a:solidFill>
                <a:prstClr val="black"/>
              </a:solidFill>
              <a:latin typeface="微軟正黑體" panose="020B0604030504040204" pitchFamily="34" charset="-120"/>
              <a:ea typeface="微軟正黑體" panose="020B0604030504040204" pitchFamily="34" charset="-120"/>
            </a:endParaRPr>
          </a:p>
        </p:txBody>
      </p:sp>
      <p:sp>
        <p:nvSpPr>
          <p:cNvPr id="21" name="TextBox 21"/>
          <p:cNvSpPr txBox="1"/>
          <p:nvPr/>
        </p:nvSpPr>
        <p:spPr>
          <a:xfrm>
            <a:off x="3398270" y="3707877"/>
            <a:ext cx="2456795" cy="607004"/>
          </a:xfrm>
          <a:prstGeom prst="rect">
            <a:avLst/>
          </a:prstGeom>
        </p:spPr>
        <p:txBody>
          <a:bodyPr lIns="0" tIns="0" rIns="0" bIns="0" rtlCol="0" anchor="t">
            <a:spAutoFit/>
          </a:bodyPr>
          <a:lstStyle/>
          <a:p>
            <a:pPr defTabSz="609478" eaLnBrk="1" fontAlgn="auto" hangingPunct="1">
              <a:lnSpc>
                <a:spcPts val="4703"/>
              </a:lnSpc>
              <a:spcBef>
                <a:spcPts val="0"/>
              </a:spcBef>
              <a:spcAft>
                <a:spcPts val="0"/>
              </a:spcAft>
            </a:pPr>
            <a:r>
              <a:rPr kumimoji="0" lang="en-US" sz="3700" b="1" spc="209">
                <a:solidFill>
                  <a:srgbClr val="FFFFFF"/>
                </a:solidFill>
                <a:latin typeface="微軟正黑體" panose="020B0604030504040204" pitchFamily="34" charset="-120"/>
                <a:ea typeface="微軟正黑體" panose="020B0604030504040204" pitchFamily="34" charset="-120"/>
              </a:rPr>
              <a:t>工業類</a:t>
            </a:r>
          </a:p>
        </p:txBody>
      </p:sp>
      <p:sp>
        <p:nvSpPr>
          <p:cNvPr id="22" name="TextBox 22"/>
          <p:cNvSpPr txBox="1"/>
          <p:nvPr/>
        </p:nvSpPr>
        <p:spPr>
          <a:xfrm>
            <a:off x="3398270" y="736077"/>
            <a:ext cx="2456795" cy="607004"/>
          </a:xfrm>
          <a:prstGeom prst="rect">
            <a:avLst/>
          </a:prstGeom>
        </p:spPr>
        <p:txBody>
          <a:bodyPr lIns="0" tIns="0" rIns="0" bIns="0" rtlCol="0" anchor="t">
            <a:spAutoFit/>
          </a:bodyPr>
          <a:lstStyle/>
          <a:p>
            <a:pPr defTabSz="609478" eaLnBrk="1" fontAlgn="auto" hangingPunct="1">
              <a:lnSpc>
                <a:spcPts val="4703"/>
              </a:lnSpc>
              <a:spcBef>
                <a:spcPts val="0"/>
              </a:spcBef>
              <a:spcAft>
                <a:spcPts val="0"/>
              </a:spcAft>
            </a:pPr>
            <a:r>
              <a:rPr kumimoji="0" lang="en-US" sz="3700" b="1" spc="209">
                <a:solidFill>
                  <a:srgbClr val="FFFFFF"/>
                </a:solidFill>
                <a:latin typeface="微軟正黑體" panose="020B0604030504040204" pitchFamily="34" charset="-120"/>
                <a:ea typeface="微軟正黑體" panose="020B0604030504040204" pitchFamily="34" charset="-120"/>
              </a:rPr>
              <a:t>家事類</a:t>
            </a:r>
          </a:p>
        </p:txBody>
      </p:sp>
      <p:sp>
        <p:nvSpPr>
          <p:cNvPr id="23" name="TextBox 23"/>
          <p:cNvSpPr txBox="1"/>
          <p:nvPr/>
        </p:nvSpPr>
        <p:spPr>
          <a:xfrm>
            <a:off x="5986295" y="710677"/>
            <a:ext cx="2456795" cy="607004"/>
          </a:xfrm>
          <a:prstGeom prst="rect">
            <a:avLst/>
          </a:prstGeom>
        </p:spPr>
        <p:txBody>
          <a:bodyPr lIns="0" tIns="0" rIns="0" bIns="0" rtlCol="0" anchor="t">
            <a:spAutoFit/>
          </a:bodyPr>
          <a:lstStyle/>
          <a:p>
            <a:pPr defTabSz="609478" eaLnBrk="1" fontAlgn="auto" hangingPunct="1">
              <a:lnSpc>
                <a:spcPts val="4703"/>
              </a:lnSpc>
              <a:spcBef>
                <a:spcPts val="0"/>
              </a:spcBef>
              <a:spcAft>
                <a:spcPts val="0"/>
              </a:spcAft>
            </a:pPr>
            <a:r>
              <a:rPr kumimoji="0" lang="en-US" sz="3700" b="1" spc="209">
                <a:solidFill>
                  <a:srgbClr val="FFFFFF"/>
                </a:solidFill>
                <a:latin typeface="微軟正黑體" panose="020B0604030504040204" pitchFamily="34" charset="-120"/>
                <a:ea typeface="微軟正黑體" panose="020B0604030504040204" pitchFamily="34" charset="-120"/>
              </a:rPr>
              <a:t>商業類</a:t>
            </a:r>
          </a:p>
        </p:txBody>
      </p:sp>
      <p:sp>
        <p:nvSpPr>
          <p:cNvPr id="24" name="TextBox 24"/>
          <p:cNvSpPr txBox="1"/>
          <p:nvPr/>
        </p:nvSpPr>
        <p:spPr>
          <a:xfrm>
            <a:off x="8653905" y="3733277"/>
            <a:ext cx="2824440" cy="607004"/>
          </a:xfrm>
          <a:prstGeom prst="rect">
            <a:avLst/>
          </a:prstGeom>
        </p:spPr>
        <p:txBody>
          <a:bodyPr lIns="0" tIns="0" rIns="0" bIns="0" rtlCol="0" anchor="t">
            <a:spAutoFit/>
          </a:bodyPr>
          <a:lstStyle/>
          <a:p>
            <a:pPr defTabSz="609478" eaLnBrk="1" fontAlgn="auto" hangingPunct="1">
              <a:lnSpc>
                <a:spcPts val="4703"/>
              </a:lnSpc>
              <a:spcBef>
                <a:spcPts val="0"/>
              </a:spcBef>
              <a:spcAft>
                <a:spcPts val="0"/>
              </a:spcAft>
            </a:pPr>
            <a:r>
              <a:rPr kumimoji="0" lang="en-US" sz="3700" b="1" spc="209">
                <a:solidFill>
                  <a:srgbClr val="FFFFFF"/>
                </a:solidFill>
                <a:latin typeface="微軟正黑體" panose="020B0604030504040204" pitchFamily="34" charset="-120"/>
                <a:ea typeface="微軟正黑體" panose="020B0604030504040204" pitchFamily="34" charset="-120"/>
              </a:rPr>
              <a:t>海事水產類</a:t>
            </a:r>
          </a:p>
        </p:txBody>
      </p:sp>
      <p:sp>
        <p:nvSpPr>
          <p:cNvPr id="25" name="TextBox 25"/>
          <p:cNvSpPr txBox="1"/>
          <p:nvPr/>
        </p:nvSpPr>
        <p:spPr>
          <a:xfrm>
            <a:off x="8647555" y="704327"/>
            <a:ext cx="2824440" cy="607004"/>
          </a:xfrm>
          <a:prstGeom prst="rect">
            <a:avLst/>
          </a:prstGeom>
        </p:spPr>
        <p:txBody>
          <a:bodyPr lIns="0" tIns="0" rIns="0" bIns="0" rtlCol="0" anchor="t">
            <a:spAutoFit/>
          </a:bodyPr>
          <a:lstStyle/>
          <a:p>
            <a:pPr defTabSz="609478" eaLnBrk="1" fontAlgn="auto" hangingPunct="1">
              <a:lnSpc>
                <a:spcPts val="4703"/>
              </a:lnSpc>
              <a:spcBef>
                <a:spcPts val="0"/>
              </a:spcBef>
              <a:spcAft>
                <a:spcPts val="0"/>
              </a:spcAft>
            </a:pPr>
            <a:r>
              <a:rPr kumimoji="0" lang="en-US" sz="3700" b="1" spc="209">
                <a:solidFill>
                  <a:srgbClr val="FFFFFF"/>
                </a:solidFill>
                <a:latin typeface="微軟正黑體" panose="020B0604030504040204" pitchFamily="34" charset="-120"/>
                <a:ea typeface="微軟正黑體" panose="020B0604030504040204" pitchFamily="34" charset="-120"/>
              </a:rPr>
              <a:t>藝術設計類</a:t>
            </a:r>
          </a:p>
        </p:txBody>
      </p:sp>
      <p:sp>
        <p:nvSpPr>
          <p:cNvPr id="26" name="TextBox 26"/>
          <p:cNvSpPr txBox="1"/>
          <p:nvPr/>
        </p:nvSpPr>
        <p:spPr>
          <a:xfrm>
            <a:off x="6023764" y="3701527"/>
            <a:ext cx="2456795" cy="607004"/>
          </a:xfrm>
          <a:prstGeom prst="rect">
            <a:avLst/>
          </a:prstGeom>
        </p:spPr>
        <p:txBody>
          <a:bodyPr lIns="0" tIns="0" rIns="0" bIns="0" rtlCol="0" anchor="t">
            <a:spAutoFit/>
          </a:bodyPr>
          <a:lstStyle/>
          <a:p>
            <a:pPr defTabSz="609478" eaLnBrk="1" fontAlgn="auto" hangingPunct="1">
              <a:lnSpc>
                <a:spcPts val="4703"/>
              </a:lnSpc>
              <a:spcBef>
                <a:spcPts val="0"/>
              </a:spcBef>
              <a:spcAft>
                <a:spcPts val="0"/>
              </a:spcAft>
            </a:pPr>
            <a:r>
              <a:rPr kumimoji="0" lang="en-US" sz="3700" b="1" spc="209">
                <a:solidFill>
                  <a:srgbClr val="FFFFFF"/>
                </a:solidFill>
                <a:latin typeface="微軟正黑體" panose="020B0604030504040204" pitchFamily="34" charset="-120"/>
                <a:ea typeface="微軟正黑體" panose="020B0604030504040204" pitchFamily="34" charset="-120"/>
              </a:rPr>
              <a:t>農業類</a:t>
            </a:r>
          </a:p>
        </p:txBody>
      </p:sp>
      <p:sp>
        <p:nvSpPr>
          <p:cNvPr id="27" name="TextBox 27"/>
          <p:cNvSpPr txBox="1"/>
          <p:nvPr/>
        </p:nvSpPr>
        <p:spPr>
          <a:xfrm>
            <a:off x="1475314" y="818629"/>
            <a:ext cx="709086" cy="4787635"/>
          </a:xfrm>
          <a:prstGeom prst="rect">
            <a:avLst/>
          </a:prstGeom>
        </p:spPr>
        <p:txBody>
          <a:bodyPr lIns="0" tIns="0" rIns="0" bIns="0" rtlCol="0" anchor="t">
            <a:spAutoFit/>
          </a:bodyPr>
          <a:lstStyle/>
          <a:p>
            <a:pPr defTabSz="609478" eaLnBrk="1" fontAlgn="auto" hangingPunct="1">
              <a:lnSpc>
                <a:spcPts val="4666"/>
              </a:lnSpc>
              <a:spcBef>
                <a:spcPts val="0"/>
              </a:spcBef>
              <a:spcAft>
                <a:spcPts val="0"/>
              </a:spcAft>
            </a:pPr>
            <a:r>
              <a:rPr kumimoji="0" lang="en-US" sz="4700" b="1" spc="1059" dirty="0" err="1">
                <a:solidFill>
                  <a:srgbClr val="FCBF01"/>
                </a:solidFill>
                <a:latin typeface="微軟正黑體" panose="020B0604030504040204" pitchFamily="34" charset="-120"/>
                <a:ea typeface="微軟正黑體" panose="020B0604030504040204" pitchFamily="34" charset="-120"/>
              </a:rPr>
              <a:t>職業類科之群科表</a:t>
            </a:r>
            <a:endParaRPr kumimoji="0" lang="en-US" sz="4700" b="1" spc="1059" dirty="0">
              <a:solidFill>
                <a:srgbClr val="FCBF01"/>
              </a:solidFill>
              <a:latin typeface="微軟正黑體" panose="020B0604030504040204" pitchFamily="34" charset="-120"/>
              <a:ea typeface="微軟正黑體" panose="020B0604030504040204" pitchFamily="34" charset="-120"/>
            </a:endParaRPr>
          </a:p>
        </p:txBody>
      </p:sp>
      <p:sp>
        <p:nvSpPr>
          <p:cNvPr id="28" name="TextBox 28"/>
          <p:cNvSpPr txBox="1"/>
          <p:nvPr/>
        </p:nvSpPr>
        <p:spPr>
          <a:xfrm>
            <a:off x="2215107" y="736077"/>
            <a:ext cx="657716" cy="2864032"/>
          </a:xfrm>
          <a:prstGeom prst="rect">
            <a:avLst/>
          </a:prstGeom>
        </p:spPr>
        <p:txBody>
          <a:bodyPr lIns="0" tIns="0" rIns="0" bIns="0" rtlCol="0" anchor="t">
            <a:spAutoFit/>
          </a:bodyPr>
          <a:lstStyle/>
          <a:p>
            <a:pPr algn="ctr" defTabSz="609478" eaLnBrk="1" fontAlgn="auto" hangingPunct="1">
              <a:lnSpc>
                <a:spcPts val="4486"/>
              </a:lnSpc>
              <a:spcBef>
                <a:spcPts val="0"/>
              </a:spcBef>
              <a:spcAft>
                <a:spcPts val="0"/>
              </a:spcAft>
            </a:pPr>
            <a:r>
              <a:rPr kumimoji="0" lang="en-US" sz="3500" b="1" dirty="0">
                <a:solidFill>
                  <a:srgbClr val="FFFF00"/>
                </a:solidFill>
                <a:latin typeface="微軟正黑體" panose="020B0604030504040204" pitchFamily="34" charset="-120"/>
                <a:ea typeface="微軟正黑體" panose="020B0604030504040204" pitchFamily="34" charset="-120"/>
              </a:rPr>
              <a:t>6</a:t>
            </a:r>
          </a:p>
          <a:p>
            <a:pPr algn="ctr" defTabSz="609478" eaLnBrk="1" fontAlgn="auto" hangingPunct="1">
              <a:lnSpc>
                <a:spcPts val="4486"/>
              </a:lnSpc>
              <a:spcBef>
                <a:spcPts val="0"/>
              </a:spcBef>
              <a:spcAft>
                <a:spcPts val="0"/>
              </a:spcAft>
            </a:pPr>
            <a:r>
              <a:rPr kumimoji="0" lang="en-US" sz="3500" b="1" dirty="0">
                <a:solidFill>
                  <a:srgbClr val="FFFF00"/>
                </a:solidFill>
                <a:latin typeface="微軟正黑體" panose="020B0604030504040204" pitchFamily="34" charset="-120"/>
                <a:ea typeface="微軟正黑體" panose="020B0604030504040204" pitchFamily="34" charset="-120"/>
              </a:rPr>
              <a:t>大</a:t>
            </a:r>
          </a:p>
          <a:p>
            <a:pPr algn="ctr" defTabSz="609478" eaLnBrk="1" fontAlgn="auto" hangingPunct="1">
              <a:lnSpc>
                <a:spcPts val="4486"/>
              </a:lnSpc>
              <a:spcBef>
                <a:spcPts val="0"/>
              </a:spcBef>
              <a:spcAft>
                <a:spcPts val="0"/>
              </a:spcAft>
            </a:pPr>
            <a:r>
              <a:rPr kumimoji="0" lang="en-US" sz="3500" b="1" dirty="0">
                <a:solidFill>
                  <a:srgbClr val="FFFF00"/>
                </a:solidFill>
                <a:latin typeface="微軟正黑體" panose="020B0604030504040204" pitchFamily="34" charset="-120"/>
                <a:ea typeface="微軟正黑體" panose="020B0604030504040204" pitchFamily="34" charset="-120"/>
              </a:rPr>
              <a:t>類</a:t>
            </a:r>
          </a:p>
          <a:p>
            <a:pPr algn="ctr" defTabSz="609478" eaLnBrk="1" fontAlgn="auto" hangingPunct="1">
              <a:lnSpc>
                <a:spcPts val="4486"/>
              </a:lnSpc>
              <a:spcBef>
                <a:spcPts val="0"/>
              </a:spcBef>
              <a:spcAft>
                <a:spcPts val="0"/>
              </a:spcAft>
            </a:pPr>
            <a:r>
              <a:rPr kumimoji="0" lang="en-US" sz="3500" b="1" dirty="0">
                <a:solidFill>
                  <a:srgbClr val="FFFF00"/>
                </a:solidFill>
                <a:latin typeface="微軟正黑體" panose="020B0604030504040204" pitchFamily="34" charset="-120"/>
                <a:ea typeface="微軟正黑體" panose="020B0604030504040204" pitchFamily="34" charset="-120"/>
              </a:rPr>
              <a:t>15</a:t>
            </a:r>
          </a:p>
          <a:p>
            <a:pPr algn="ctr" defTabSz="609478" eaLnBrk="1" fontAlgn="auto" hangingPunct="1">
              <a:lnSpc>
                <a:spcPts val="4486"/>
              </a:lnSpc>
              <a:spcBef>
                <a:spcPts val="0"/>
              </a:spcBef>
              <a:spcAft>
                <a:spcPts val="0"/>
              </a:spcAft>
            </a:pPr>
            <a:r>
              <a:rPr kumimoji="0" lang="en-US" sz="3500" b="1" dirty="0">
                <a:solidFill>
                  <a:srgbClr val="FFFF00"/>
                </a:solidFill>
                <a:latin typeface="微軟正黑體" panose="020B0604030504040204" pitchFamily="34" charset="-120"/>
                <a:ea typeface="微軟正黑體" panose="020B0604030504040204" pitchFamily="34" charset="-120"/>
              </a:rPr>
              <a:t>群</a:t>
            </a:r>
          </a:p>
        </p:txBody>
      </p:sp>
      <p:sp>
        <p:nvSpPr>
          <p:cNvPr id="29" name="TextBox 29"/>
          <p:cNvSpPr txBox="1"/>
          <p:nvPr/>
        </p:nvSpPr>
        <p:spPr>
          <a:xfrm>
            <a:off x="3569678" y="4399786"/>
            <a:ext cx="1611923" cy="1474763"/>
          </a:xfrm>
          <a:prstGeom prst="rect">
            <a:avLst/>
          </a:prstGeom>
        </p:spPr>
        <p:txBody>
          <a:bodyPr wrap="square" lIns="0" tIns="0" rIns="0" bIns="0" rtlCol="0" anchor="t">
            <a:spAutoFit/>
          </a:bodyPr>
          <a:lstStyle/>
          <a:p>
            <a:pPr algn="just" defTabSz="609478" eaLnBrk="1" fontAlgn="auto" hangingPunct="1">
              <a:lnSpc>
                <a:spcPts val="2256"/>
              </a:lnSpc>
              <a:spcAft>
                <a:spcPts val="0"/>
              </a:spcAft>
            </a:pPr>
            <a:r>
              <a:rPr kumimoji="0" lang="en-US" sz="1900" b="1" dirty="0" err="1">
                <a:solidFill>
                  <a:srgbClr val="3F35B2"/>
                </a:solidFill>
                <a:latin typeface="微軟正黑體" panose="020B0604030504040204" pitchFamily="34" charset="-120"/>
                <a:ea typeface="微軟正黑體" panose="020B0604030504040204" pitchFamily="34" charset="-120"/>
              </a:rPr>
              <a:t>機械群</a:t>
            </a:r>
            <a:endParaRPr kumimoji="0" lang="en-US" sz="19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2256"/>
              </a:lnSpc>
              <a:spcAft>
                <a:spcPts val="0"/>
              </a:spcAft>
            </a:pPr>
            <a:r>
              <a:rPr kumimoji="0" lang="en-US" sz="1900" b="1" dirty="0" err="1">
                <a:solidFill>
                  <a:srgbClr val="3F35B2"/>
                </a:solidFill>
                <a:latin typeface="微軟正黑體" panose="020B0604030504040204" pitchFamily="34" charset="-120"/>
                <a:ea typeface="微軟正黑體" panose="020B0604030504040204" pitchFamily="34" charset="-120"/>
              </a:rPr>
              <a:t>動力機械群</a:t>
            </a:r>
            <a:endParaRPr kumimoji="0" lang="en-US" sz="19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2256"/>
              </a:lnSpc>
              <a:spcAft>
                <a:spcPts val="0"/>
              </a:spcAft>
            </a:pPr>
            <a:r>
              <a:rPr kumimoji="0" lang="en-US" sz="1900" b="1" dirty="0" err="1">
                <a:solidFill>
                  <a:srgbClr val="3F35B2"/>
                </a:solidFill>
                <a:latin typeface="微軟正黑體" panose="020B0604030504040204" pitchFamily="34" charset="-120"/>
                <a:ea typeface="微軟正黑體" panose="020B0604030504040204" pitchFamily="34" charset="-120"/>
              </a:rPr>
              <a:t>電機與電子群</a:t>
            </a:r>
            <a:endParaRPr kumimoji="0" lang="en-US" sz="19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2256"/>
              </a:lnSpc>
              <a:spcAft>
                <a:spcPts val="0"/>
              </a:spcAft>
            </a:pPr>
            <a:r>
              <a:rPr kumimoji="0" lang="en-US" sz="1900" b="1" dirty="0" err="1">
                <a:solidFill>
                  <a:srgbClr val="3F35B2"/>
                </a:solidFill>
                <a:latin typeface="微軟正黑體" panose="020B0604030504040204" pitchFamily="34" charset="-120"/>
                <a:ea typeface="微軟正黑體" panose="020B0604030504040204" pitchFamily="34" charset="-120"/>
              </a:rPr>
              <a:t>化工群</a:t>
            </a:r>
            <a:endParaRPr kumimoji="0" lang="en-US" sz="19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2256"/>
              </a:lnSpc>
              <a:spcAft>
                <a:spcPts val="0"/>
              </a:spcAft>
            </a:pPr>
            <a:r>
              <a:rPr kumimoji="0" lang="en-US" sz="1900" b="1" dirty="0" err="1">
                <a:solidFill>
                  <a:srgbClr val="3F35B2"/>
                </a:solidFill>
                <a:latin typeface="微軟正黑體" panose="020B0604030504040204" pitchFamily="34" charset="-120"/>
                <a:ea typeface="微軟正黑體" panose="020B0604030504040204" pitchFamily="34" charset="-120"/>
              </a:rPr>
              <a:t>土木與建築群</a:t>
            </a:r>
            <a:endParaRPr kumimoji="0" lang="en-US" sz="1900" b="1" dirty="0">
              <a:solidFill>
                <a:srgbClr val="3F35B2"/>
              </a:solidFill>
              <a:latin typeface="微軟正黑體" panose="020B0604030504040204" pitchFamily="34" charset="-120"/>
              <a:ea typeface="微軟正黑體" panose="020B0604030504040204" pitchFamily="34" charset="-120"/>
            </a:endParaRPr>
          </a:p>
        </p:txBody>
      </p:sp>
      <p:sp>
        <p:nvSpPr>
          <p:cNvPr id="30" name="TextBox 30"/>
          <p:cNvSpPr txBox="1"/>
          <p:nvPr/>
        </p:nvSpPr>
        <p:spPr>
          <a:xfrm>
            <a:off x="3899794" y="1735960"/>
            <a:ext cx="914400" cy="1104900"/>
          </a:xfrm>
          <a:prstGeom prst="rect">
            <a:avLst/>
          </a:prstGeom>
        </p:spPr>
        <p:txBody>
          <a:bodyPr lIns="0" tIns="0" rIns="0" bIns="0" rtlCol="0" anchor="t">
            <a:spAutoFit/>
          </a:bodyPr>
          <a:lstStyle/>
          <a:p>
            <a:pPr algn="just" defTabSz="609478" eaLnBrk="1" fontAlgn="auto" hangingPunct="1">
              <a:lnSpc>
                <a:spcPts val="2880"/>
              </a:lnSpc>
              <a:spcBef>
                <a:spcPts val="0"/>
              </a:spcBef>
              <a:spcAft>
                <a:spcPts val="0"/>
              </a:spcAft>
            </a:pPr>
            <a:r>
              <a:rPr kumimoji="0" lang="en-US" sz="2400" b="1" dirty="0" err="1">
                <a:solidFill>
                  <a:srgbClr val="3F35B2"/>
                </a:solidFill>
                <a:latin typeface="微軟正黑體" panose="020B0604030504040204" pitchFamily="34" charset="-120"/>
                <a:ea typeface="微軟正黑體" panose="020B0604030504040204" pitchFamily="34" charset="-120"/>
              </a:rPr>
              <a:t>家政群</a:t>
            </a:r>
            <a:endParaRPr kumimoji="0" lang="en-US" sz="24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2880"/>
              </a:lnSpc>
              <a:spcBef>
                <a:spcPts val="0"/>
              </a:spcBef>
              <a:spcAft>
                <a:spcPts val="0"/>
              </a:spcAft>
            </a:pPr>
            <a:r>
              <a:rPr kumimoji="0" lang="en-US" sz="2400" b="1" dirty="0" err="1">
                <a:solidFill>
                  <a:srgbClr val="3F35B2"/>
                </a:solidFill>
                <a:latin typeface="微軟正黑體" panose="020B0604030504040204" pitchFamily="34" charset="-120"/>
                <a:ea typeface="微軟正黑體" panose="020B0604030504040204" pitchFamily="34" charset="-120"/>
              </a:rPr>
              <a:t>餐旅群</a:t>
            </a:r>
            <a:endParaRPr kumimoji="0" lang="en-US" sz="24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2880"/>
              </a:lnSpc>
              <a:spcAft>
                <a:spcPts val="0"/>
              </a:spcAft>
            </a:pPr>
            <a:endParaRPr kumimoji="0" lang="en-US" sz="2400" b="1" dirty="0">
              <a:solidFill>
                <a:srgbClr val="3F35B2"/>
              </a:solidFill>
              <a:latin typeface="微軟正黑體" panose="020B0604030504040204" pitchFamily="34" charset="-120"/>
              <a:ea typeface="微軟正黑體" panose="020B0604030504040204" pitchFamily="34" charset="-120"/>
            </a:endParaRPr>
          </a:p>
        </p:txBody>
      </p:sp>
      <p:sp>
        <p:nvSpPr>
          <p:cNvPr id="31" name="TextBox 31"/>
          <p:cNvSpPr txBox="1"/>
          <p:nvPr/>
        </p:nvSpPr>
        <p:spPr>
          <a:xfrm>
            <a:off x="6458970" y="1548636"/>
            <a:ext cx="1313430" cy="1231106"/>
          </a:xfrm>
          <a:prstGeom prst="rect">
            <a:avLst/>
          </a:prstGeom>
        </p:spPr>
        <p:txBody>
          <a:bodyPr wrap="square" lIns="0" tIns="0" rIns="0" bIns="0" rtlCol="0" anchor="t">
            <a:spAutoFit/>
          </a:bodyPr>
          <a:lstStyle/>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商業與</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管理群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外語群</a:t>
            </a:r>
            <a:endParaRPr kumimoji="0" lang="en-US" sz="2700" b="1" dirty="0">
              <a:solidFill>
                <a:srgbClr val="3F35B2"/>
              </a:solidFill>
              <a:latin typeface="微軟正黑體" panose="020B0604030504040204" pitchFamily="34" charset="-120"/>
              <a:ea typeface="微軟正黑體" panose="020B0604030504040204" pitchFamily="34" charset="-120"/>
            </a:endParaRPr>
          </a:p>
        </p:txBody>
      </p:sp>
      <p:sp>
        <p:nvSpPr>
          <p:cNvPr id="32" name="TextBox 32"/>
          <p:cNvSpPr txBox="1"/>
          <p:nvPr/>
        </p:nvSpPr>
        <p:spPr>
          <a:xfrm>
            <a:off x="9104674" y="4736452"/>
            <a:ext cx="1606630" cy="1231106"/>
          </a:xfrm>
          <a:prstGeom prst="rect">
            <a:avLst/>
          </a:prstGeom>
        </p:spPr>
        <p:txBody>
          <a:bodyPr wrap="square" lIns="0" tIns="0" rIns="0" bIns="0" rtlCol="0" anchor="t">
            <a:spAutoFit/>
          </a:bodyPr>
          <a:lstStyle/>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海事群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水產群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Aft>
                <a:spcPts val="0"/>
              </a:spcAft>
            </a:pPr>
            <a:endParaRPr kumimoji="0" lang="en-US" sz="2700" b="1" dirty="0">
              <a:solidFill>
                <a:srgbClr val="3F35B2"/>
              </a:solidFill>
              <a:latin typeface="微軟正黑體" panose="020B0604030504040204" pitchFamily="34" charset="-120"/>
              <a:ea typeface="微軟正黑體" panose="020B0604030504040204" pitchFamily="34" charset="-120"/>
            </a:endParaRPr>
          </a:p>
        </p:txBody>
      </p:sp>
      <p:sp>
        <p:nvSpPr>
          <p:cNvPr id="33" name="TextBox 33"/>
          <p:cNvSpPr txBox="1"/>
          <p:nvPr/>
        </p:nvSpPr>
        <p:spPr>
          <a:xfrm>
            <a:off x="6487232" y="4634736"/>
            <a:ext cx="1593930" cy="1231106"/>
          </a:xfrm>
          <a:prstGeom prst="rect">
            <a:avLst/>
          </a:prstGeom>
        </p:spPr>
        <p:txBody>
          <a:bodyPr wrap="square" lIns="0" tIns="0" rIns="0" bIns="0" rtlCol="0" anchor="t">
            <a:spAutoFit/>
          </a:bodyPr>
          <a:lstStyle/>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農業群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食品群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Aft>
                <a:spcPts val="0"/>
              </a:spcAft>
            </a:pPr>
            <a:endParaRPr kumimoji="0" lang="en-US" sz="2700" b="1" dirty="0">
              <a:solidFill>
                <a:srgbClr val="3F35B2"/>
              </a:solidFill>
              <a:latin typeface="微軟正黑體" panose="020B0604030504040204" pitchFamily="34" charset="-120"/>
              <a:ea typeface="微軟正黑體" panose="020B0604030504040204" pitchFamily="34" charset="-120"/>
            </a:endParaRPr>
          </a:p>
        </p:txBody>
      </p:sp>
      <p:sp>
        <p:nvSpPr>
          <p:cNvPr id="34" name="TextBox 34"/>
          <p:cNvSpPr txBox="1"/>
          <p:nvPr/>
        </p:nvSpPr>
        <p:spPr>
          <a:xfrm>
            <a:off x="9129070" y="1748660"/>
            <a:ext cx="1183331" cy="1231106"/>
          </a:xfrm>
          <a:prstGeom prst="rect">
            <a:avLst/>
          </a:prstGeom>
        </p:spPr>
        <p:txBody>
          <a:bodyPr wrap="square" lIns="0" tIns="0" rIns="0" bIns="0" rtlCol="0" anchor="t">
            <a:spAutoFit/>
          </a:bodyPr>
          <a:lstStyle/>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設計群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Bef>
                <a:spcPts val="0"/>
              </a:spcBef>
              <a:spcAft>
                <a:spcPts val="0"/>
              </a:spcAft>
            </a:pPr>
            <a:r>
              <a:rPr kumimoji="0" lang="en-US" sz="2700" b="1" dirty="0" err="1">
                <a:solidFill>
                  <a:srgbClr val="3F35B2"/>
                </a:solidFill>
                <a:latin typeface="微軟正黑體" panose="020B0604030504040204" pitchFamily="34" charset="-120"/>
                <a:ea typeface="微軟正黑體" panose="020B0604030504040204" pitchFamily="34" charset="-120"/>
              </a:rPr>
              <a:t>藝術群</a:t>
            </a:r>
            <a:endParaRPr kumimoji="0" lang="en-US" sz="2700" b="1" dirty="0">
              <a:solidFill>
                <a:srgbClr val="3F35B2"/>
              </a:solidFill>
              <a:latin typeface="微軟正黑體" panose="020B0604030504040204" pitchFamily="34" charset="-120"/>
              <a:ea typeface="微軟正黑體" panose="020B0604030504040204" pitchFamily="34" charset="-120"/>
            </a:endParaRPr>
          </a:p>
          <a:p>
            <a:pPr algn="just" defTabSz="609478" eaLnBrk="1" fontAlgn="auto" hangingPunct="1">
              <a:lnSpc>
                <a:spcPts val="3199"/>
              </a:lnSpc>
              <a:spcAft>
                <a:spcPts val="0"/>
              </a:spcAft>
            </a:pPr>
            <a:endParaRPr kumimoji="0" lang="en-US" sz="2700" b="1" dirty="0">
              <a:solidFill>
                <a:srgbClr val="3F35B2"/>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8372724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 y="0"/>
            <a:ext cx="3832515" cy="6858000"/>
            <a:chOff x="0" y="0"/>
            <a:chExt cx="1069556" cy="1913890"/>
          </a:xfrm>
        </p:grpSpPr>
        <p:sp>
          <p:nvSpPr>
            <p:cNvPr id="3" name="Freeform 3"/>
            <p:cNvSpPr/>
            <p:nvPr/>
          </p:nvSpPr>
          <p:spPr>
            <a:xfrm>
              <a:off x="0" y="0"/>
              <a:ext cx="1069556" cy="1913890"/>
            </a:xfrm>
            <a:custGeom>
              <a:avLst/>
              <a:gdLst/>
              <a:ahLst/>
              <a:cxnLst/>
              <a:rect l="l" t="t" r="r" b="b"/>
              <a:pathLst>
                <a:path w="1069556" h="1913890">
                  <a:moveTo>
                    <a:pt x="0" y="0"/>
                  </a:moveTo>
                  <a:lnTo>
                    <a:pt x="1069556" y="0"/>
                  </a:lnTo>
                  <a:lnTo>
                    <a:pt x="1069556" y="1913890"/>
                  </a:lnTo>
                  <a:lnTo>
                    <a:pt x="0" y="1913890"/>
                  </a:lnTo>
                  <a:close/>
                </a:path>
              </a:pathLst>
            </a:custGeom>
            <a:solidFill>
              <a:srgbClr val="F1C024"/>
            </a:solidFill>
          </p:spPr>
        </p:sp>
      </p:grpSp>
      <p:grpSp>
        <p:nvGrpSpPr>
          <p:cNvPr id="5" name="Group 5"/>
          <p:cNvGrpSpPr>
            <a:grpSpLocks noChangeAspect="1"/>
          </p:cNvGrpSpPr>
          <p:nvPr/>
        </p:nvGrpSpPr>
        <p:grpSpPr>
          <a:xfrm>
            <a:off x="10443210" y="5078864"/>
            <a:ext cx="2786380" cy="2786380"/>
            <a:chOff x="0" y="0"/>
            <a:chExt cx="2787650" cy="2787650"/>
          </a:xfrm>
        </p:grpSpPr>
        <p:sp>
          <p:nvSpPr>
            <p:cNvPr id="6" name="Freeform 6"/>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FFFFFF">
                <a:alpha val="14902"/>
              </a:srgbClr>
            </a:solidFill>
          </p:spPr>
        </p:sp>
      </p:grpSp>
      <p:sp>
        <p:nvSpPr>
          <p:cNvPr id="7" name="TextBox 7"/>
          <p:cNvSpPr txBox="1"/>
          <p:nvPr/>
        </p:nvSpPr>
        <p:spPr>
          <a:xfrm>
            <a:off x="355600" y="-79697"/>
            <a:ext cx="7010400" cy="628377"/>
          </a:xfrm>
          <a:prstGeom prst="rect">
            <a:avLst/>
          </a:prstGeom>
        </p:spPr>
        <p:txBody>
          <a:bodyPr wrap="square" lIns="0" tIns="0" rIns="0" bIns="0" rtlCol="0" anchor="t">
            <a:spAutoFit/>
          </a:bodyPr>
          <a:lstStyle/>
          <a:p>
            <a:pPr defTabSz="609478" eaLnBrk="1" fontAlgn="auto" hangingPunct="1">
              <a:lnSpc>
                <a:spcPts val="4906"/>
              </a:lnSpc>
              <a:spcBef>
                <a:spcPts val="0"/>
              </a:spcBef>
              <a:spcAft>
                <a:spcPts val="0"/>
              </a:spcAft>
            </a:pPr>
            <a:r>
              <a:rPr kumimoji="0" lang="en-US" sz="2800" b="1" dirty="0" err="1">
                <a:solidFill>
                  <a:srgbClr val="0000CC"/>
                </a:solidFill>
                <a:latin typeface="微軟正黑體" panose="020B0604030504040204" pitchFamily="34" charset="-120"/>
                <a:ea typeface="微軟正黑體" panose="020B0604030504040204" pitchFamily="34" charset="-120"/>
              </a:rPr>
              <a:t>技高</a:t>
            </a:r>
            <a:r>
              <a:rPr kumimoji="0" lang="en-US" altLang="zh-TW" sz="2800" b="1" dirty="0" err="1">
                <a:solidFill>
                  <a:srgbClr val="0000CC"/>
                </a:solidFill>
                <a:latin typeface="微軟正黑體" panose="020B0604030504040204" pitchFamily="34" charset="-120"/>
                <a:ea typeface="微軟正黑體" panose="020B0604030504040204" pitchFamily="34" charset="-120"/>
              </a:rPr>
              <a:t>-</a:t>
            </a:r>
            <a:r>
              <a:rPr kumimoji="0" lang="en-US" sz="2800" b="1" dirty="0" err="1">
                <a:solidFill>
                  <a:srgbClr val="0000CC"/>
                </a:solidFill>
                <a:latin typeface="微軟正黑體" panose="020B0604030504040204" pitchFamily="34" charset="-120"/>
                <a:ea typeface="微軟正黑體" panose="020B0604030504040204" pitchFamily="34" charset="-120"/>
              </a:rPr>
              <a:t>群科歸屬表</a:t>
            </a:r>
            <a:endParaRPr kumimoji="0" lang="en-US" sz="2800" b="1" dirty="0">
              <a:solidFill>
                <a:srgbClr val="0000CC"/>
              </a:solidFill>
              <a:latin typeface="微軟正黑體" panose="020B0604030504040204" pitchFamily="34" charset="-120"/>
              <a:ea typeface="微軟正黑體" panose="020B0604030504040204" pitchFamily="34" charset="-120"/>
            </a:endParaRPr>
          </a:p>
        </p:txBody>
      </p:sp>
      <p:graphicFrame>
        <p:nvGraphicFramePr>
          <p:cNvPr id="10" name="表格 9"/>
          <p:cNvGraphicFramePr>
            <a:graphicFrameLocks noGrp="1"/>
          </p:cNvGraphicFramePr>
          <p:nvPr>
            <p:extLst>
              <p:ext uri="{D42A27DB-BD31-4B8C-83A1-F6EECF244321}">
                <p14:modId xmlns:p14="http://schemas.microsoft.com/office/powerpoint/2010/main" val="3207545937"/>
              </p:ext>
            </p:extLst>
          </p:nvPr>
        </p:nvGraphicFramePr>
        <p:xfrm>
          <a:off x="119336" y="476672"/>
          <a:ext cx="11615465" cy="6352123"/>
        </p:xfrm>
        <a:graphic>
          <a:graphicData uri="http://schemas.openxmlformats.org/drawingml/2006/table">
            <a:tbl>
              <a:tblPr firstRow="1" lastRow="1" bandRow="1">
                <a:tableStyleId>{93296810-A885-4BE3-A3E7-6D5BEEA58F35}</a:tableStyleId>
              </a:tblPr>
              <a:tblGrid>
                <a:gridCol w="864096"/>
                <a:gridCol w="1296144"/>
                <a:gridCol w="7016826"/>
                <a:gridCol w="604785"/>
                <a:gridCol w="916807"/>
                <a:gridCol w="916807"/>
              </a:tblGrid>
              <a:tr h="272612">
                <a:tc>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類別</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群別</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科別</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科數</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zh-TW" altLang="en-US" sz="1500" b="1" u="none" strike="noStrike" dirty="0" smtClean="0">
                          <a:effectLst/>
                          <a:latin typeface="微軟正黑體" panose="020B0604030504040204" pitchFamily="34" charset="-120"/>
                          <a:ea typeface="微軟正黑體" panose="020B0604030504040204" pitchFamily="34" charset="-120"/>
                        </a:rPr>
                        <a:t>考生數</a:t>
                      </a:r>
                      <a:endParaRPr lang="en-US" altLang="zh-TW" sz="1500" b="1" u="none" strike="noStrike" dirty="0" smtClean="0">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fontAlgn="ctr"/>
                      <a:r>
                        <a:rPr lang="zh-TW" altLang="en-US" sz="1500" b="1" u="none" strike="noStrike" dirty="0" smtClean="0">
                          <a:effectLst/>
                          <a:latin typeface="微軟正黑體" panose="020B0604030504040204" pitchFamily="34" charset="-120"/>
                          <a:ea typeface="微軟正黑體" panose="020B0604030504040204" pitchFamily="34" charset="-120"/>
                        </a:rPr>
                        <a:t>比例</a:t>
                      </a:r>
                      <a:endParaRPr lang="en-US" altLang="zh-TW" sz="1500" b="1" i="0" u="none" strike="noStrike" dirty="0" smtClean="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r>
              <a:tr h="410597">
                <a:tc rowSpan="5">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工業類</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機械群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機械</a:t>
                      </a:r>
                      <a:r>
                        <a:rPr lang="zh-TW" altLang="en-US" sz="1400" b="1" u="none" strike="noStrike" dirty="0">
                          <a:effectLst/>
                          <a:latin typeface="微軟正黑體" panose="020B0604030504040204" pitchFamily="34" charset="-120"/>
                          <a:ea typeface="微軟正黑體" panose="020B0604030504040204" pitchFamily="34" charset="-120"/>
                        </a:rPr>
                        <a:t>科、鑄造科、板金科、機械木模科、配管科、模具科、機電科、製圖</a:t>
                      </a:r>
                      <a:r>
                        <a:rPr lang="zh-TW" altLang="en-US" sz="1400" b="1" u="none" strike="noStrike" dirty="0" smtClean="0">
                          <a:effectLst/>
                          <a:latin typeface="微軟正黑體" panose="020B0604030504040204" pitchFamily="34" charset="-120"/>
                          <a:ea typeface="微軟正黑體" panose="020B0604030504040204" pitchFamily="34" charset="-120"/>
                        </a:rPr>
                        <a:t>科</a:t>
                      </a:r>
                      <a:endParaRPr lang="en-US" altLang="zh-TW" sz="1400" b="1" u="none" strike="noStrike" dirty="0" smtClean="0">
                        <a:effectLst/>
                        <a:latin typeface="微軟正黑體" panose="020B0604030504040204" pitchFamily="34" charset="-120"/>
                        <a:ea typeface="微軟正黑體" panose="020B0604030504040204" pitchFamily="34" charset="-120"/>
                      </a:endParaRPr>
                    </a:p>
                    <a:p>
                      <a:pPr algn="l" fontAlgn="ctr"/>
                      <a:r>
                        <a:rPr lang="en-US" altLang="zh-TW" sz="1400" b="1" u="none" strike="noStrike" baseline="0" dirty="0" smtClean="0">
                          <a:effectLst/>
                          <a:latin typeface="微軟正黑體" panose="020B0604030504040204" pitchFamily="34" charset="-120"/>
                          <a:ea typeface="微軟正黑體" panose="020B0604030504040204" pitchFamily="34" charset="-120"/>
                        </a:rPr>
                        <a:t> </a:t>
                      </a:r>
                      <a:r>
                        <a:rPr lang="zh-TW" altLang="en-US" sz="1400" b="1" u="none" strike="noStrike" dirty="0" smtClean="0">
                          <a:effectLst/>
                          <a:latin typeface="微軟正黑體" panose="020B0604030504040204" pitchFamily="34" charset="-120"/>
                          <a:ea typeface="微軟正黑體" panose="020B0604030504040204" pitchFamily="34" charset="-120"/>
                        </a:rPr>
                        <a:t>生物產業</a:t>
                      </a:r>
                      <a:r>
                        <a:rPr lang="en-US" altLang="zh-TW" sz="1400" b="1" u="none" strike="noStrike" dirty="0" smtClean="0">
                          <a:effectLst/>
                          <a:latin typeface="微軟正黑體" panose="020B0604030504040204" pitchFamily="34" charset="-120"/>
                          <a:ea typeface="微軟正黑體" panose="020B0604030504040204" pitchFamily="34" charset="-120"/>
                        </a:rPr>
                        <a:t> </a:t>
                      </a:r>
                      <a:r>
                        <a:rPr lang="zh-TW" altLang="en-US" sz="1400" b="1" u="none" strike="noStrike" dirty="0" smtClean="0">
                          <a:effectLst/>
                          <a:latin typeface="微軟正黑體" panose="020B0604030504040204" pitchFamily="34" charset="-120"/>
                          <a:ea typeface="微軟正黑體" panose="020B0604030504040204" pitchFamily="34" charset="-120"/>
                        </a:rPr>
                        <a:t>機電科、 電腦</a:t>
                      </a:r>
                      <a:r>
                        <a:rPr lang="zh-TW" altLang="en-US" sz="1400" b="1" u="none" strike="noStrike" dirty="0">
                          <a:effectLst/>
                          <a:latin typeface="微軟正黑體" panose="020B0604030504040204" pitchFamily="34" charset="-120"/>
                          <a:ea typeface="微軟正黑體" panose="020B0604030504040204" pitchFamily="34" charset="-120"/>
                        </a:rPr>
                        <a:t>機械製圖科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10</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6,926</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9.51</a:t>
                      </a:r>
                      <a:r>
                        <a:rPr lang="en-US" altLang="zh-TW" sz="1300" b="1" u="none" strike="noStrike" dirty="0" smtClean="0">
                          <a:effectLst/>
                          <a:latin typeface="微軟正黑體" panose="020B0604030504040204" pitchFamily="34" charset="-120"/>
                          <a:ea typeface="微軟正黑體" panose="020B0604030504040204" pitchFamily="34" charset="-120"/>
                        </a:rPr>
                        <a:t>%</a:t>
                      </a:r>
                      <a:r>
                        <a:rPr lang="zh-TW" altLang="en-US" sz="1300" b="1" u="none" strike="noStrike" dirty="0" smtClean="0">
                          <a:effectLst/>
                          <a:latin typeface="微軟正黑體" panose="020B0604030504040204" pitchFamily="34" charset="-120"/>
                          <a:ea typeface="微軟正黑體" panose="020B0604030504040204" pitchFamily="34" charset="-120"/>
                        </a:rPr>
                        <a:t> </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37002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動力機械群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汽車</a:t>
                      </a:r>
                      <a:r>
                        <a:rPr lang="zh-TW" altLang="en-US" sz="1400" b="1" u="none" strike="noStrike" dirty="0">
                          <a:effectLst/>
                          <a:latin typeface="微軟正黑體" panose="020B0604030504040204" pitchFamily="34" charset="-120"/>
                          <a:ea typeface="微軟正黑體" panose="020B0604030504040204" pitchFamily="34" charset="-120"/>
                        </a:rPr>
                        <a:t>科、重機科、飛機修護科、動力機械科、農業機械科、軌道車輛科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6</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3,118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4.28%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410597">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電機與電子群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資訊</a:t>
                      </a:r>
                      <a:r>
                        <a:rPr lang="zh-TW" altLang="en-US" sz="1400" b="1" u="none" strike="noStrike" dirty="0">
                          <a:effectLst/>
                          <a:latin typeface="微軟正黑體" panose="020B0604030504040204" pitchFamily="34" charset="-120"/>
                          <a:ea typeface="微軟正黑體" panose="020B0604030504040204" pitchFamily="34" charset="-120"/>
                        </a:rPr>
                        <a:t>科、電子科、控制科、電機科、冷凍空調科、航空電子科、電子通信科、電機空調科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7,518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10.32%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26436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化工群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化</a:t>
                      </a:r>
                      <a:r>
                        <a:rPr lang="zh-TW" altLang="en-US" sz="1400" b="1" u="none" strike="noStrike" dirty="0">
                          <a:effectLst/>
                          <a:latin typeface="微軟正黑體" panose="020B0604030504040204" pitchFamily="34" charset="-120"/>
                          <a:ea typeface="微軟正黑體" panose="020B0604030504040204" pitchFamily="34" charset="-120"/>
                        </a:rPr>
                        <a:t>工科、紡織科、染整科、環境檢驗科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4</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1,252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1.72%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37002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土木與建築群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建築</a:t>
                      </a:r>
                      <a:r>
                        <a:rPr lang="zh-TW" altLang="en-US" sz="1400" b="1" u="none" strike="noStrike" dirty="0">
                          <a:effectLst/>
                          <a:latin typeface="微軟正黑體" panose="020B0604030504040204" pitchFamily="34" charset="-120"/>
                          <a:ea typeface="微軟正黑體" panose="020B0604030504040204" pitchFamily="34" charset="-120"/>
                        </a:rPr>
                        <a:t>科、土木科、消防工程科、空間測繪科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4</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1,799</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2.47%</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494073">
                <a:tc rowSpan="2">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商業類</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商業與管理群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商業</a:t>
                      </a:r>
                      <a:r>
                        <a:rPr lang="zh-TW" altLang="en-US" sz="1400" b="1" u="none" strike="noStrike" dirty="0">
                          <a:effectLst/>
                          <a:latin typeface="微軟正黑體" panose="020B0604030504040204" pitchFamily="34" charset="-120"/>
                          <a:ea typeface="微軟正黑體" panose="020B0604030504040204" pitchFamily="34" charset="-120"/>
                        </a:rPr>
                        <a:t>經營科、國際貿易科、會計事務科、資料處理科、不動產事務科、電子商務</a:t>
                      </a:r>
                      <a:r>
                        <a:rPr lang="zh-TW" altLang="en-US" sz="1400" b="1" u="none" strike="noStrike" dirty="0" smtClean="0">
                          <a:effectLst/>
                          <a:latin typeface="微軟正黑體" panose="020B0604030504040204" pitchFamily="34" charset="-120"/>
                          <a:ea typeface="微軟正黑體" panose="020B0604030504040204" pitchFamily="34" charset="-120"/>
                        </a:rPr>
                        <a:t>科</a:t>
                      </a:r>
                      <a:endParaRPr lang="en-US" altLang="zh-TW" sz="1400" b="1" u="none" strike="noStrike" dirty="0" smtClean="0">
                        <a:effectLst/>
                        <a:latin typeface="微軟正黑體" panose="020B0604030504040204" pitchFamily="34" charset="-120"/>
                        <a:ea typeface="微軟正黑體" panose="020B0604030504040204" pitchFamily="34" charset="-120"/>
                      </a:endParaRPr>
                    </a:p>
                    <a:p>
                      <a:pPr algn="l" fontAlgn="ctr"/>
                      <a:r>
                        <a:rPr lang="en-US" altLang="zh-TW" sz="1400" b="1" u="none" strike="noStrike" baseline="0" dirty="0" smtClean="0">
                          <a:effectLst/>
                          <a:latin typeface="微軟正黑體" panose="020B0604030504040204" pitchFamily="34" charset="-120"/>
                          <a:ea typeface="微軟正黑體" panose="020B0604030504040204" pitchFamily="34" charset="-120"/>
                        </a:rPr>
                        <a:t> </a:t>
                      </a:r>
                      <a:r>
                        <a:rPr lang="zh-TW" altLang="en-US" sz="1400" b="1" u="none" strike="noStrike" dirty="0" smtClean="0">
                          <a:effectLst/>
                          <a:latin typeface="微軟正黑體" panose="020B0604030504040204" pitchFamily="34" charset="-120"/>
                          <a:ea typeface="微軟正黑體" panose="020B0604030504040204" pitchFamily="34" charset="-120"/>
                        </a:rPr>
                        <a:t>流通管理 科、農產</a:t>
                      </a:r>
                      <a:r>
                        <a:rPr lang="zh-TW" altLang="en-US" sz="1400" b="1" u="none" strike="noStrike" dirty="0">
                          <a:effectLst/>
                          <a:latin typeface="微軟正黑體" panose="020B0604030504040204" pitchFamily="34" charset="-120"/>
                          <a:ea typeface="微軟正黑體" panose="020B0604030504040204" pitchFamily="34" charset="-120"/>
                        </a:rPr>
                        <a:t>行銷科、水產經營科、航運管理科、</a:t>
                      </a:r>
                      <a:r>
                        <a:rPr lang="zh-TW" altLang="en-US" sz="1400" b="1" u="none" strike="noStrike" dirty="0">
                          <a:solidFill>
                            <a:srgbClr val="0000CC"/>
                          </a:solidFill>
                          <a:effectLst/>
                          <a:latin typeface="微軟正黑體" panose="020B0604030504040204" pitchFamily="34" charset="-120"/>
                          <a:ea typeface="微軟正黑體" panose="020B0604030504040204" pitchFamily="34" charset="-120"/>
                        </a:rPr>
                        <a:t>電競經營科</a:t>
                      </a:r>
                      <a:r>
                        <a:rPr lang="en-US" altLang="zh-TW" sz="1400" b="1" u="none" strike="noStrike" dirty="0">
                          <a:solidFill>
                            <a:srgbClr val="0000CC"/>
                          </a:solidFill>
                          <a:effectLst/>
                          <a:latin typeface="微軟正黑體" panose="020B0604030504040204" pitchFamily="34" charset="-120"/>
                          <a:ea typeface="微軟正黑體" panose="020B0604030504040204" pitchFamily="34" charset="-120"/>
                        </a:rPr>
                        <a:t>(107</a:t>
                      </a:r>
                      <a:r>
                        <a:rPr lang="zh-TW" altLang="en-US" sz="1400" b="1" u="none" strike="noStrike" dirty="0">
                          <a:solidFill>
                            <a:srgbClr val="0000CC"/>
                          </a:solidFill>
                          <a:effectLst/>
                          <a:latin typeface="微軟正黑體" panose="020B0604030504040204" pitchFamily="34" charset="-120"/>
                          <a:ea typeface="微軟正黑體" panose="020B0604030504040204" pitchFamily="34" charset="-120"/>
                        </a:rPr>
                        <a:t>年起試辦</a:t>
                      </a:r>
                      <a:r>
                        <a:rPr lang="en-US" altLang="zh-TW" sz="1400" b="1" u="none" strike="noStrike" dirty="0">
                          <a:solidFill>
                            <a:srgbClr val="0000CC"/>
                          </a:solidFill>
                          <a:effectLst/>
                          <a:latin typeface="微軟正黑體" panose="020B0604030504040204" pitchFamily="34" charset="-120"/>
                          <a:ea typeface="微軟正黑體" panose="020B0604030504040204" pitchFamily="34" charset="-120"/>
                        </a:rPr>
                        <a:t>)</a:t>
                      </a:r>
                      <a:endParaRPr lang="en-US" altLang="zh-TW" sz="14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10</a:t>
                      </a:r>
                      <a:r>
                        <a:rPr lang="en-US" altLang="zh-TW" sz="1300" b="1" u="none" strike="noStrike" dirty="0">
                          <a:solidFill>
                            <a:srgbClr val="0000CC"/>
                          </a:solidFill>
                          <a:effectLst/>
                          <a:latin typeface="微軟正黑體" panose="020B0604030504040204" pitchFamily="34" charset="-120"/>
                          <a:ea typeface="微軟正黑體" panose="020B0604030504040204" pitchFamily="34" charset="-120"/>
                        </a:rPr>
                        <a:t>+1</a:t>
                      </a:r>
                      <a:endParaRPr lang="en-US" altLang="zh-TW"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16,192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22.23%</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37002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外語群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應用</a:t>
                      </a:r>
                      <a:r>
                        <a:rPr lang="zh-TW" altLang="en-US" sz="1400" b="1" u="none" strike="noStrike" dirty="0">
                          <a:effectLst/>
                          <a:latin typeface="微軟正黑體" panose="020B0604030504040204" pitchFamily="34" charset="-120"/>
                          <a:ea typeface="微軟正黑體" panose="020B0604030504040204" pitchFamily="34" charset="-120"/>
                        </a:rPr>
                        <a:t>英語科、應用日語科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5,516</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7.57%</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370023">
                <a:tc rowSpan="2">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農業類</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農業群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農場</a:t>
                      </a:r>
                      <a:r>
                        <a:rPr lang="zh-TW" altLang="en-US" sz="1400" b="1" u="none" strike="noStrike" dirty="0">
                          <a:effectLst/>
                          <a:latin typeface="微軟正黑體" panose="020B0604030504040204" pitchFamily="34" charset="-120"/>
                          <a:ea typeface="微軟正黑體" panose="020B0604030504040204" pitchFamily="34" charset="-120"/>
                        </a:rPr>
                        <a:t>經營科、園藝科、森林科、野生動物保育科、造園科、畜產保健科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6</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1,643</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2.26%</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37002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食品群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食品</a:t>
                      </a:r>
                      <a:r>
                        <a:rPr lang="zh-TW" altLang="en-US" sz="1400" b="1" u="none" strike="noStrike" dirty="0">
                          <a:effectLst/>
                          <a:latin typeface="微軟正黑體" panose="020B0604030504040204" pitchFamily="34" charset="-120"/>
                          <a:ea typeface="微軟正黑體" panose="020B0604030504040204" pitchFamily="34" charset="-120"/>
                        </a:rPr>
                        <a:t>加工科、食品科、水產食品科、烘焙科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4</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1,297</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1.78%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410597">
                <a:tc rowSpan="2">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家事類</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家政群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家政</a:t>
                      </a:r>
                      <a:r>
                        <a:rPr lang="zh-TW" altLang="en-US" sz="1400" b="1" u="none" strike="noStrike" dirty="0">
                          <a:effectLst/>
                          <a:latin typeface="微軟正黑體" panose="020B0604030504040204" pitchFamily="34" charset="-120"/>
                          <a:ea typeface="微軟正黑體" panose="020B0604030504040204" pitchFamily="34" charset="-120"/>
                        </a:rPr>
                        <a:t>科、服裝科、幼兒保育科、美容科、時尚模特兒科、流行服飾科、時尚造型</a:t>
                      </a:r>
                      <a:r>
                        <a:rPr lang="zh-TW" altLang="en-US" sz="1400" b="1" u="none" strike="noStrike" dirty="0" smtClean="0">
                          <a:effectLst/>
                          <a:latin typeface="微軟正黑體" panose="020B0604030504040204" pitchFamily="34" charset="-120"/>
                          <a:ea typeface="微軟正黑體" panose="020B0604030504040204" pitchFamily="34" charset="-120"/>
                        </a:rPr>
                        <a:t>科</a:t>
                      </a:r>
                      <a:endParaRPr lang="en-US" altLang="zh-TW" sz="1400" b="1" u="none" strike="noStrike" dirty="0" smtClean="0">
                        <a:solidFill>
                          <a:srgbClr val="0000CC"/>
                        </a:solidFill>
                        <a:effectLst/>
                        <a:latin typeface="微軟正黑體" panose="020B0604030504040204" pitchFamily="34" charset="-120"/>
                        <a:ea typeface="微軟正黑體" panose="020B0604030504040204" pitchFamily="34" charset="-120"/>
                      </a:endParaRPr>
                    </a:p>
                    <a:p>
                      <a:pPr algn="l" fontAlgn="ctr"/>
                      <a:r>
                        <a:rPr lang="zh-TW" altLang="en-US" sz="1400" b="1" u="none" strike="noStrike" dirty="0" smtClean="0">
                          <a:solidFill>
                            <a:srgbClr val="0000CC"/>
                          </a:solidFill>
                          <a:effectLst/>
                          <a:latin typeface="微軟正黑體" panose="020B0604030504040204" pitchFamily="34" charset="-120"/>
                          <a:ea typeface="微軟正黑體" panose="020B0604030504040204" pitchFamily="34" charset="-120"/>
                        </a:rPr>
                        <a:t> 照顧</a:t>
                      </a:r>
                      <a:r>
                        <a:rPr lang="zh-TW" altLang="en-US" sz="1400" b="1" u="none" strike="noStrike" dirty="0">
                          <a:solidFill>
                            <a:srgbClr val="0000CC"/>
                          </a:solidFill>
                          <a:effectLst/>
                          <a:latin typeface="微軟正黑體" panose="020B0604030504040204" pitchFamily="34" charset="-120"/>
                          <a:ea typeface="微軟正黑體" panose="020B0604030504040204" pitchFamily="34" charset="-120"/>
                        </a:rPr>
                        <a:t>服務科</a:t>
                      </a:r>
                      <a:r>
                        <a:rPr lang="en-US" altLang="zh-TW" sz="1400" b="1" u="none" strike="noStrike" dirty="0">
                          <a:solidFill>
                            <a:srgbClr val="0000CC"/>
                          </a:solidFill>
                          <a:effectLst/>
                          <a:latin typeface="微軟正黑體" panose="020B0604030504040204" pitchFamily="34" charset="-120"/>
                          <a:ea typeface="微軟正黑體" panose="020B0604030504040204" pitchFamily="34" charset="-120"/>
                        </a:rPr>
                        <a:t>(96</a:t>
                      </a:r>
                      <a:r>
                        <a:rPr lang="zh-TW" altLang="en-US" sz="1400" b="1" u="none" strike="noStrike" dirty="0">
                          <a:solidFill>
                            <a:srgbClr val="0000CC"/>
                          </a:solidFill>
                          <a:effectLst/>
                          <a:latin typeface="微軟正黑體" panose="020B0604030504040204" pitchFamily="34" charset="-120"/>
                          <a:ea typeface="微軟正黑體" panose="020B0604030504040204" pitchFamily="34" charset="-120"/>
                        </a:rPr>
                        <a:t>年起試辦</a:t>
                      </a:r>
                      <a:r>
                        <a:rPr lang="en-US" altLang="zh-TW" sz="1400" b="1" u="none" strike="noStrike" dirty="0">
                          <a:solidFill>
                            <a:srgbClr val="0000CC"/>
                          </a:solidFill>
                          <a:effectLst/>
                          <a:latin typeface="微軟正黑體" panose="020B0604030504040204" pitchFamily="34" charset="-120"/>
                          <a:ea typeface="微軟正黑體" panose="020B0604030504040204" pitchFamily="34" charset="-120"/>
                        </a:rPr>
                        <a:t>)</a:t>
                      </a:r>
                      <a:endParaRPr lang="en-US" altLang="zh-TW" sz="14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7</a:t>
                      </a:r>
                      <a:r>
                        <a:rPr lang="en-US" altLang="zh-TW" sz="1300" b="1" u="none" strike="noStrike" dirty="0">
                          <a:solidFill>
                            <a:srgbClr val="0000CC"/>
                          </a:solidFill>
                          <a:effectLst/>
                          <a:latin typeface="微軟正黑體" panose="020B0604030504040204" pitchFamily="34" charset="-120"/>
                          <a:ea typeface="微軟正黑體" panose="020B0604030504040204" pitchFamily="34" charset="-120"/>
                        </a:rPr>
                        <a:t>+1</a:t>
                      </a:r>
                      <a:endParaRPr lang="en-US" altLang="zh-TW"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5,345</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7.34%</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37002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餐旅群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觀光事業</a:t>
                      </a:r>
                      <a:r>
                        <a:rPr lang="zh-TW" altLang="en-US" sz="1400" b="1" u="none" strike="noStrike" dirty="0">
                          <a:effectLst/>
                          <a:latin typeface="微軟正黑體" panose="020B0604030504040204" pitchFamily="34" charset="-120"/>
                          <a:ea typeface="微軟正黑體" panose="020B0604030504040204" pitchFamily="34" charset="-120"/>
                        </a:rPr>
                        <a:t>科、餐飲管理科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11,495</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15.78%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281019">
                <a:tc rowSpan="2">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海事</a:t>
                      </a:r>
                      <a:br>
                        <a:rPr lang="zh-TW" altLang="en-US" sz="1500" b="1" u="none" strike="noStrike" dirty="0">
                          <a:effectLst/>
                          <a:latin typeface="微軟正黑體" panose="020B0604030504040204" pitchFamily="34" charset="-120"/>
                          <a:ea typeface="微軟正黑體" panose="020B0604030504040204" pitchFamily="34" charset="-120"/>
                        </a:rPr>
                      </a:br>
                      <a:r>
                        <a:rPr lang="zh-TW" altLang="en-US" sz="1500" b="1" u="none" strike="noStrike" dirty="0">
                          <a:effectLst/>
                          <a:latin typeface="微軟正黑體" panose="020B0604030504040204" pitchFamily="34" charset="-120"/>
                          <a:ea typeface="微軟正黑體" panose="020B0604030504040204" pitchFamily="34" charset="-120"/>
                        </a:rPr>
                        <a:t>水產類</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水產群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漁業</a:t>
                      </a:r>
                      <a:r>
                        <a:rPr lang="zh-TW" altLang="en-US" sz="1400" b="1" u="none" strike="noStrike" dirty="0">
                          <a:effectLst/>
                          <a:latin typeface="微軟正黑體" panose="020B0604030504040204" pitchFamily="34" charset="-120"/>
                          <a:ea typeface="微軟正黑體" panose="020B0604030504040204" pitchFamily="34" charset="-120"/>
                        </a:rPr>
                        <a:t>科、水產養殖科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172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0.24%</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370023">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海事群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輪機</a:t>
                      </a:r>
                      <a:r>
                        <a:rPr lang="zh-TW" altLang="en-US" sz="1400" b="1" u="none" strike="noStrike" dirty="0">
                          <a:effectLst/>
                          <a:latin typeface="微軟正黑體" panose="020B0604030504040204" pitchFamily="34" charset="-120"/>
                          <a:ea typeface="微軟正黑體" panose="020B0604030504040204" pitchFamily="34" charset="-120"/>
                        </a:rPr>
                        <a:t>科、航海科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195</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0.27%</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463061">
                <a:tc rowSpan="2">
                  <a:txBody>
                    <a:bodyPr/>
                    <a:lstStyle/>
                    <a:p>
                      <a:pPr algn="ctr" fontAlgn="ctr"/>
                      <a:r>
                        <a:rPr lang="zh-TW" altLang="en-US" sz="1500" b="1" u="none" strike="noStrike" dirty="0">
                          <a:effectLst/>
                          <a:latin typeface="微軟正黑體" panose="020B0604030504040204" pitchFamily="34" charset="-120"/>
                          <a:ea typeface="微軟正黑體" panose="020B0604030504040204" pitchFamily="34" charset="-120"/>
                        </a:rPr>
                        <a:t>藝術與</a:t>
                      </a:r>
                      <a:br>
                        <a:rPr lang="zh-TW" altLang="en-US" sz="1500" b="1" u="none" strike="noStrike" dirty="0">
                          <a:effectLst/>
                          <a:latin typeface="微軟正黑體" panose="020B0604030504040204" pitchFamily="34" charset="-120"/>
                          <a:ea typeface="微軟正黑體" panose="020B0604030504040204" pitchFamily="34" charset="-120"/>
                        </a:rPr>
                      </a:br>
                      <a:r>
                        <a:rPr lang="zh-TW" altLang="en-US" sz="1500" b="1" u="none" strike="noStrike" dirty="0">
                          <a:effectLst/>
                          <a:latin typeface="微軟正黑體" panose="020B0604030504040204" pitchFamily="34" charset="-120"/>
                          <a:ea typeface="微軟正黑體" panose="020B0604030504040204" pitchFamily="34" charset="-120"/>
                        </a:rPr>
                        <a:t>設計類</a:t>
                      </a:r>
                      <a:endParaRPr lang="zh-TW" altLang="en-US" sz="15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設計群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家具</a:t>
                      </a:r>
                      <a:r>
                        <a:rPr lang="zh-TW" altLang="en-US" sz="1400" b="1" u="none" strike="noStrike" dirty="0">
                          <a:effectLst/>
                          <a:latin typeface="微軟正黑體" panose="020B0604030504040204" pitchFamily="34" charset="-120"/>
                          <a:ea typeface="微軟正黑體" panose="020B0604030504040204" pitchFamily="34" charset="-120"/>
                        </a:rPr>
                        <a:t>木工科、美工科、陶瓷工程科、室內空間設計科、圖文傳播科、金屬工藝</a:t>
                      </a:r>
                      <a:r>
                        <a:rPr lang="zh-TW" altLang="en-US" sz="1400" b="1" u="none" strike="noStrike" dirty="0" smtClean="0">
                          <a:effectLst/>
                          <a:latin typeface="微軟正黑體" panose="020B0604030504040204" pitchFamily="34" charset="-120"/>
                          <a:ea typeface="微軟正黑體" panose="020B0604030504040204" pitchFamily="34" charset="-120"/>
                        </a:rPr>
                        <a:t>科</a:t>
                      </a:r>
                      <a:endParaRPr lang="en-US" altLang="zh-TW" sz="1400" b="1" u="none" strike="noStrike" dirty="0" smtClean="0">
                        <a:effectLst/>
                        <a:latin typeface="微軟正黑體" panose="020B0604030504040204" pitchFamily="34" charset="-120"/>
                        <a:ea typeface="微軟正黑體" panose="020B0604030504040204" pitchFamily="34" charset="-120"/>
                      </a:endParaRPr>
                    </a:p>
                    <a:p>
                      <a:pPr algn="l" fontAlgn="ctr"/>
                      <a:r>
                        <a:rPr lang="en-US" altLang="zh-TW" sz="1400" b="1" u="none" strike="noStrike" baseline="0" dirty="0" smtClean="0">
                          <a:effectLst/>
                          <a:latin typeface="微軟正黑體" panose="020B0604030504040204" pitchFamily="34" charset="-120"/>
                          <a:ea typeface="微軟正黑體" panose="020B0604030504040204" pitchFamily="34" charset="-120"/>
                        </a:rPr>
                        <a:t> </a:t>
                      </a:r>
                      <a:r>
                        <a:rPr lang="zh-TW" altLang="en-US" sz="1400" b="1" u="none" strike="noStrike" dirty="0" smtClean="0">
                          <a:effectLst/>
                          <a:latin typeface="微軟正黑體" panose="020B0604030504040204" pitchFamily="34" charset="-120"/>
                          <a:ea typeface="微軟正黑體" panose="020B0604030504040204" pitchFamily="34" charset="-120"/>
                        </a:rPr>
                        <a:t>家具</a:t>
                      </a:r>
                      <a:r>
                        <a:rPr lang="zh-TW" altLang="en-US" sz="1400" b="1" u="none" strike="noStrike" dirty="0">
                          <a:effectLst/>
                          <a:latin typeface="微軟正黑體" panose="020B0604030504040204" pitchFamily="34" charset="-120"/>
                          <a:ea typeface="微軟正黑體" panose="020B0604030504040204" pitchFamily="34" charset="-120"/>
                        </a:rPr>
                        <a:t>設計</a:t>
                      </a:r>
                      <a:r>
                        <a:rPr lang="zh-TW" altLang="en-US" sz="1400" b="1" u="none" strike="noStrike" dirty="0" smtClean="0">
                          <a:effectLst/>
                          <a:latin typeface="微軟正黑體" panose="020B0604030504040204" pitchFamily="34" charset="-120"/>
                          <a:ea typeface="微軟正黑體" panose="020B0604030504040204" pitchFamily="34" charset="-120"/>
                        </a:rPr>
                        <a:t>科、 廣告</a:t>
                      </a:r>
                      <a:r>
                        <a:rPr lang="zh-TW" altLang="en-US" sz="1400" b="1" u="none" strike="noStrike" dirty="0">
                          <a:effectLst/>
                          <a:latin typeface="微軟正黑體" panose="020B0604030504040204" pitchFamily="34" charset="-120"/>
                          <a:ea typeface="微軟正黑體" panose="020B0604030504040204" pitchFamily="34" charset="-120"/>
                        </a:rPr>
                        <a:t>設計科、多媒體設計科、多媒體應用科、室內設計科、美術工藝科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smtClean="0">
                          <a:effectLst/>
                          <a:latin typeface="微軟正黑體" panose="020B0604030504040204" pitchFamily="34" charset="-120"/>
                          <a:ea typeface="微軟正黑體" panose="020B0604030504040204" pitchFamily="34" charset="-120"/>
                        </a:rPr>
                        <a:t>7,032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9.61%</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EF7F4"/>
                    </a:solidFill>
                  </a:tcPr>
                </a:tc>
              </a:tr>
              <a:tr h="463061">
                <a:tc vMerge="1">
                  <a:txBody>
                    <a:bodyPr/>
                    <a:lstStyle/>
                    <a:p>
                      <a:endParaRPr lang="zh-TW" altLang="en-US"/>
                    </a:p>
                  </a:txBody>
                  <a:tcPr/>
                </a:tc>
                <a:tc>
                  <a:txBody>
                    <a:bodyPr/>
                    <a:lstStyle/>
                    <a:p>
                      <a:pPr algn="ctr" fontAlgn="ctr"/>
                      <a:r>
                        <a:rPr lang="zh-TW" altLang="en-US" sz="1300" b="1" u="none" strike="noStrike" dirty="0">
                          <a:solidFill>
                            <a:srgbClr val="0000CC"/>
                          </a:solidFill>
                          <a:effectLst/>
                          <a:latin typeface="微軟正黑體" panose="020B0604030504040204" pitchFamily="34" charset="-120"/>
                          <a:ea typeface="微軟正黑體" panose="020B0604030504040204" pitchFamily="34" charset="-120"/>
                        </a:rPr>
                        <a:t>藝術群</a:t>
                      </a:r>
                      <a:endParaRPr lang="zh-TW" altLang="en-US"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戲劇</a:t>
                      </a:r>
                      <a:r>
                        <a:rPr lang="zh-TW" altLang="en-US" sz="1400" b="1" u="none" strike="noStrike" dirty="0">
                          <a:effectLst/>
                          <a:latin typeface="微軟正黑體" panose="020B0604030504040204" pitchFamily="34" charset="-120"/>
                          <a:ea typeface="微軟正黑體" panose="020B0604030504040204" pitchFamily="34" charset="-120"/>
                        </a:rPr>
                        <a:t>科、音樂科、舞蹈科、美術科、影劇科、西樂科、國樂科、電影電視科、表演藝術</a:t>
                      </a:r>
                      <a:r>
                        <a:rPr lang="zh-TW" altLang="en-US" sz="1400" b="1" u="none" strike="noStrike" dirty="0" smtClean="0">
                          <a:effectLst/>
                          <a:latin typeface="微軟正黑體" panose="020B0604030504040204" pitchFamily="34" charset="-120"/>
                          <a:ea typeface="微軟正黑體" panose="020B0604030504040204" pitchFamily="34" charset="-120"/>
                        </a:rPr>
                        <a:t>科</a:t>
                      </a:r>
                      <a:endParaRPr lang="en-US" altLang="zh-TW" sz="1400" b="1" u="none" strike="noStrike" dirty="0" smtClean="0">
                        <a:effectLst/>
                        <a:latin typeface="微軟正黑體" panose="020B0604030504040204" pitchFamily="34" charset="-120"/>
                        <a:ea typeface="微軟正黑體" panose="020B0604030504040204" pitchFamily="34" charset="-120"/>
                      </a:endParaRPr>
                    </a:p>
                    <a:p>
                      <a:pPr algn="l" fontAlgn="ctr"/>
                      <a:r>
                        <a:rPr lang="zh-TW" altLang="en-US" sz="1400" b="1" u="none" strike="noStrike" dirty="0" smtClean="0">
                          <a:effectLst/>
                          <a:latin typeface="微軟正黑體" panose="020B0604030504040204" pitchFamily="34" charset="-120"/>
                          <a:ea typeface="微軟正黑體" panose="020B0604030504040204" pitchFamily="34" charset="-120"/>
                        </a:rPr>
                        <a:t> 多媒體</a:t>
                      </a:r>
                      <a:r>
                        <a:rPr lang="zh-TW" altLang="en-US" sz="1400" b="1" u="none" strike="noStrike" dirty="0">
                          <a:effectLst/>
                          <a:latin typeface="微軟正黑體" panose="020B0604030504040204" pitchFamily="34" charset="-120"/>
                          <a:ea typeface="微軟正黑體" panose="020B0604030504040204" pitchFamily="34" charset="-120"/>
                        </a:rPr>
                        <a:t>動畫科、時尚工藝科、劇場藝術科</a:t>
                      </a:r>
                      <a:endParaRPr lang="zh-TW" altLang="en-US" sz="14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12</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1,098</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c>
                  <a:txBody>
                    <a:bodyPr/>
                    <a:lstStyle/>
                    <a:p>
                      <a:pPr algn="ctr" fontAlgn="ctr"/>
                      <a:r>
                        <a:rPr lang="en-US" altLang="zh-TW" sz="1300" b="1" u="none" strike="noStrike" dirty="0">
                          <a:effectLst/>
                          <a:latin typeface="微軟正黑體" panose="020B0604030504040204" pitchFamily="34" charset="-120"/>
                          <a:ea typeface="微軟正黑體" panose="020B0604030504040204" pitchFamily="34" charset="-120"/>
                        </a:rPr>
                        <a:t>1.51%</a:t>
                      </a:r>
                      <a:endParaRPr lang="en-US" altLang="zh-TW" sz="1300" b="1" i="0" u="none" strike="noStrike" dirty="0">
                        <a:solidFill>
                          <a:srgbClr val="000000"/>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BCFBB"/>
                    </a:solidFill>
                  </a:tcPr>
                </a:tc>
              </a:tr>
              <a:tr h="251342">
                <a:tc gridSpan="3">
                  <a:txBody>
                    <a:bodyPr/>
                    <a:lstStyle/>
                    <a:p>
                      <a:pPr algn="ctr" fontAlgn="ctr"/>
                      <a:r>
                        <a:rPr lang="zh-TW" altLang="en-US" sz="1300" b="1" u="none" strike="noStrike" dirty="0">
                          <a:solidFill>
                            <a:schemeClr val="tx1"/>
                          </a:solidFill>
                          <a:effectLst/>
                          <a:latin typeface="微軟正黑體" panose="020B0604030504040204" pitchFamily="34" charset="-120"/>
                          <a:ea typeface="微軟正黑體" panose="020B0604030504040204" pitchFamily="34" charset="-120"/>
                        </a:rPr>
                        <a:t>合計</a:t>
                      </a:r>
                      <a:endParaRPr lang="zh-TW" alt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4197" marR="4197" marT="4197" marB="0" anchor="ctr">
                    <a:lnL w="381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EF7F4"/>
                    </a:solidFill>
                  </a:tcPr>
                </a:tc>
                <a:tc hMerge="1">
                  <a:txBody>
                    <a:bodyPr/>
                    <a:lstStyle/>
                    <a:p>
                      <a:endParaRPr lang="zh-TW" altLang="en-US"/>
                    </a:p>
                  </a:txBody>
                  <a:tcPr/>
                </a:tc>
                <a:tc hMerge="1">
                  <a:txBody>
                    <a:bodyPr/>
                    <a:lstStyle/>
                    <a:p>
                      <a:endParaRPr lang="zh-TW" altLang="en-US"/>
                    </a:p>
                  </a:txBody>
                  <a:tcPr/>
                </a:tc>
                <a:tc>
                  <a:txBody>
                    <a:bodyPr/>
                    <a:lstStyle/>
                    <a:p>
                      <a:pPr algn="ctr" fontAlgn="ctr"/>
                      <a:r>
                        <a:rPr lang="en-US" altLang="zh-TW" sz="1300" b="1" u="none" strike="noStrike" dirty="0">
                          <a:solidFill>
                            <a:schemeClr val="tx1"/>
                          </a:solidFill>
                          <a:effectLst/>
                          <a:latin typeface="微軟正黑體" panose="020B0604030504040204" pitchFamily="34" charset="-120"/>
                          <a:ea typeface="微軟正黑體" panose="020B0604030504040204" pitchFamily="34" charset="-120"/>
                        </a:rPr>
                        <a:t>91</a:t>
                      </a:r>
                      <a:r>
                        <a:rPr lang="en-US" altLang="zh-TW" sz="1300" b="1" u="none" strike="noStrike" dirty="0">
                          <a:solidFill>
                            <a:srgbClr val="0000CC"/>
                          </a:solidFill>
                          <a:effectLst/>
                          <a:latin typeface="微軟正黑體" panose="020B0604030504040204" pitchFamily="34" charset="-120"/>
                          <a:ea typeface="微軟正黑體" panose="020B0604030504040204" pitchFamily="34" charset="-120"/>
                        </a:rPr>
                        <a:t>+2</a:t>
                      </a:r>
                      <a:endParaRPr lang="en-US" altLang="zh-TW" sz="1300" b="1" i="0" u="none" strike="noStrike" dirty="0">
                        <a:solidFill>
                          <a:srgbClr val="0000CC"/>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EF7F4"/>
                    </a:solidFill>
                  </a:tcPr>
                </a:tc>
                <a:tc>
                  <a:txBody>
                    <a:bodyPr/>
                    <a:lstStyle/>
                    <a:p>
                      <a:pPr algn="ctr" fontAlgn="ctr"/>
                      <a:r>
                        <a:rPr lang="en-US" altLang="zh-TW" sz="1300" b="1" u="none" strike="noStrike" dirty="0" smtClean="0">
                          <a:solidFill>
                            <a:schemeClr val="tx1"/>
                          </a:solidFill>
                          <a:effectLst/>
                          <a:latin typeface="微軟正黑體" panose="020B0604030504040204" pitchFamily="34" charset="-120"/>
                          <a:ea typeface="微軟正黑體" panose="020B0604030504040204" pitchFamily="34" charset="-120"/>
                        </a:rPr>
                        <a:t>70,598</a:t>
                      </a:r>
                      <a:endParaRPr lang="en-US" altLang="zh-TW"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EF7F4"/>
                    </a:solidFill>
                  </a:tcPr>
                </a:tc>
                <a:tc>
                  <a:txBody>
                    <a:bodyPr/>
                    <a:lstStyle/>
                    <a:p>
                      <a:pPr algn="l" fontAlgn="ctr"/>
                      <a:r>
                        <a:rPr lang="zh-TW" altLang="en-US" sz="1300" b="1" u="none" strike="noStrike" dirty="0">
                          <a:solidFill>
                            <a:schemeClr val="tx1"/>
                          </a:solidFill>
                          <a:effectLst/>
                          <a:latin typeface="微軟正黑體" panose="020B0604030504040204" pitchFamily="34" charset="-120"/>
                          <a:ea typeface="微軟正黑體" panose="020B0604030504040204" pitchFamily="34" charset="-120"/>
                        </a:rPr>
                        <a:t>　</a:t>
                      </a:r>
                      <a:endParaRPr lang="zh-TW" altLang="en-US" sz="1300" b="1" i="0" u="none" strike="noStrike" dirty="0">
                        <a:solidFill>
                          <a:schemeClr val="tx1"/>
                        </a:solidFill>
                        <a:effectLst/>
                        <a:latin typeface="微軟正黑體" panose="020B0604030504040204" pitchFamily="34" charset="-120"/>
                        <a:ea typeface="微軟正黑體" panose="020B0604030504040204" pitchFamily="34" charset="-120"/>
                      </a:endParaRPr>
                    </a:p>
                  </a:txBody>
                  <a:tcPr marL="4197" marR="4197" marT="4197" marB="0" anchor="ctr">
                    <a:lnL w="635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FEF7F4"/>
                    </a:solidFill>
                  </a:tcPr>
                </a:tc>
              </a:tr>
            </a:tbl>
          </a:graphicData>
        </a:graphic>
      </p:graphicFrame>
      <p:pic>
        <p:nvPicPr>
          <p:cNvPr id="17" name="Picture 4"/>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a:fillRect/>
          </a:stretch>
        </p:blipFill>
        <p:spPr>
          <a:xfrm>
            <a:off x="11125202" y="267483"/>
            <a:ext cx="553023" cy="138256"/>
          </a:xfrm>
          <a:prstGeom prst="rect">
            <a:avLst/>
          </a:prstGeom>
        </p:spPr>
      </p:pic>
    </p:spTree>
    <p:extLst>
      <p:ext uri="{BB962C8B-B14F-4D97-AF65-F5344CB8AC3E}">
        <p14:creationId xmlns:p14="http://schemas.microsoft.com/office/powerpoint/2010/main" val="288231896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3373148">
            <a:off x="-1228405" y="-773936"/>
            <a:ext cx="2870524" cy="1484807"/>
            <a:chOff x="0" y="0"/>
            <a:chExt cx="2354580" cy="1217930"/>
          </a:xfrm>
        </p:grpSpPr>
        <p:sp>
          <p:nvSpPr>
            <p:cNvPr id="4" name="Freeform 4"/>
            <p:cNvSpPr/>
            <p:nvPr/>
          </p:nvSpPr>
          <p:spPr>
            <a:xfrm>
              <a:off x="0" y="0"/>
              <a:ext cx="2353310" cy="1217930"/>
            </a:xfrm>
            <a:custGeom>
              <a:avLst/>
              <a:gdLst/>
              <a:ahLst/>
              <a:cxnLst/>
              <a:rect l="l" t="t" r="r" b="b"/>
              <a:pathLst>
                <a:path w="2353310" h="1217930">
                  <a:moveTo>
                    <a:pt x="784860" y="1150620"/>
                  </a:moveTo>
                  <a:cubicBezTo>
                    <a:pt x="905510" y="1191260"/>
                    <a:pt x="1042670" y="1217930"/>
                    <a:pt x="1177290" y="1217930"/>
                  </a:cubicBezTo>
                  <a:cubicBezTo>
                    <a:pt x="1311910" y="1217930"/>
                    <a:pt x="1441450" y="1195070"/>
                    <a:pt x="1560830" y="1154430"/>
                  </a:cubicBezTo>
                  <a:cubicBezTo>
                    <a:pt x="1563370" y="1153160"/>
                    <a:pt x="1565910" y="1153160"/>
                    <a:pt x="1568450" y="1151890"/>
                  </a:cubicBezTo>
                  <a:cubicBezTo>
                    <a:pt x="2016760" y="989330"/>
                    <a:pt x="2346960" y="560070"/>
                    <a:pt x="2353310" y="63500"/>
                  </a:cubicBezTo>
                  <a:lnTo>
                    <a:pt x="2353310" y="0"/>
                  </a:lnTo>
                  <a:lnTo>
                    <a:pt x="0" y="0"/>
                  </a:lnTo>
                  <a:lnTo>
                    <a:pt x="0" y="63500"/>
                  </a:lnTo>
                  <a:cubicBezTo>
                    <a:pt x="6350" y="562610"/>
                    <a:pt x="331470" y="991870"/>
                    <a:pt x="784860" y="1150620"/>
                  </a:cubicBezTo>
                  <a:close/>
                </a:path>
              </a:pathLst>
            </a:custGeom>
            <a:solidFill>
              <a:srgbClr val="DFAC0D"/>
            </a:solidFill>
          </p:spPr>
        </p:sp>
      </p:grpSp>
      <p:grpSp>
        <p:nvGrpSpPr>
          <p:cNvPr id="5" name="Group 5"/>
          <p:cNvGrpSpPr/>
          <p:nvPr/>
        </p:nvGrpSpPr>
        <p:grpSpPr>
          <a:xfrm rot="3292812">
            <a:off x="10756738" y="-914710"/>
            <a:ext cx="2870524" cy="1829419"/>
            <a:chOff x="0" y="0"/>
            <a:chExt cx="2354580" cy="1500602"/>
          </a:xfrm>
        </p:grpSpPr>
        <p:sp>
          <p:nvSpPr>
            <p:cNvPr id="6" name="Freeform 6"/>
            <p:cNvSpPr/>
            <p:nvPr/>
          </p:nvSpPr>
          <p:spPr>
            <a:xfrm>
              <a:off x="0" y="0"/>
              <a:ext cx="2353310" cy="1500602"/>
            </a:xfrm>
            <a:custGeom>
              <a:avLst/>
              <a:gdLst/>
              <a:ahLst/>
              <a:cxnLst/>
              <a:rect l="l" t="t" r="r" b="b"/>
              <a:pathLst>
                <a:path w="2353310" h="1500602">
                  <a:moveTo>
                    <a:pt x="784860" y="1433292"/>
                  </a:moveTo>
                  <a:cubicBezTo>
                    <a:pt x="905510" y="1473932"/>
                    <a:pt x="1042670" y="1500602"/>
                    <a:pt x="1177290" y="1500602"/>
                  </a:cubicBezTo>
                  <a:cubicBezTo>
                    <a:pt x="1311910" y="1500602"/>
                    <a:pt x="1441450" y="1477742"/>
                    <a:pt x="1560830" y="1437102"/>
                  </a:cubicBezTo>
                  <a:cubicBezTo>
                    <a:pt x="1563370" y="1435832"/>
                    <a:pt x="1565910" y="1435832"/>
                    <a:pt x="1568450" y="1434562"/>
                  </a:cubicBezTo>
                  <a:cubicBezTo>
                    <a:pt x="2016760" y="1272002"/>
                    <a:pt x="2346960" y="842742"/>
                    <a:pt x="2353310" y="345303"/>
                  </a:cubicBezTo>
                  <a:lnTo>
                    <a:pt x="2353310" y="0"/>
                  </a:lnTo>
                  <a:lnTo>
                    <a:pt x="0" y="0"/>
                  </a:lnTo>
                  <a:lnTo>
                    <a:pt x="0" y="345085"/>
                  </a:lnTo>
                  <a:cubicBezTo>
                    <a:pt x="6350" y="845282"/>
                    <a:pt x="331470" y="1274542"/>
                    <a:pt x="784860" y="1433292"/>
                  </a:cubicBezTo>
                  <a:close/>
                </a:path>
              </a:pathLst>
            </a:custGeom>
            <a:solidFill>
              <a:srgbClr val="DFAC0D"/>
            </a:solidFill>
          </p:spPr>
        </p:sp>
      </p:grpSp>
      <p:sp>
        <p:nvSpPr>
          <p:cNvPr id="7" name="TextBox 7"/>
          <p:cNvSpPr txBox="1"/>
          <p:nvPr/>
        </p:nvSpPr>
        <p:spPr>
          <a:xfrm>
            <a:off x="1891870" y="76200"/>
            <a:ext cx="8218159" cy="863484"/>
          </a:xfrm>
          <a:prstGeom prst="rect">
            <a:avLst/>
          </a:prstGeom>
        </p:spPr>
        <p:txBody>
          <a:bodyPr lIns="0" tIns="0" rIns="0" bIns="0" rtlCol="0" anchor="t">
            <a:spAutoFit/>
          </a:bodyPr>
          <a:lstStyle/>
          <a:p>
            <a:pPr algn="ctr" defTabSz="609478" eaLnBrk="1" fontAlgn="auto" hangingPunct="1">
              <a:lnSpc>
                <a:spcPts val="6711"/>
              </a:lnSpc>
              <a:spcAft>
                <a:spcPts val="0"/>
              </a:spcAft>
            </a:pPr>
            <a:r>
              <a:rPr kumimoji="0" lang="en-US" sz="4800" b="1" dirty="0" err="1">
                <a:solidFill>
                  <a:srgbClr val="F1C024"/>
                </a:solidFill>
                <a:latin typeface="微軟正黑體" panose="020B0604030504040204" pitchFamily="34" charset="-120"/>
                <a:ea typeface="微軟正黑體" panose="020B0604030504040204" pitchFamily="34" charset="-120"/>
              </a:rPr>
              <a:t>桃連區技術型高中群科屬性</a:t>
            </a:r>
            <a:endParaRPr kumimoji="0" lang="en-US" sz="4800" b="1" dirty="0">
              <a:solidFill>
                <a:srgbClr val="F1C024"/>
              </a:solidFill>
              <a:latin typeface="微軟正黑體" panose="020B0604030504040204" pitchFamily="34" charset="-120"/>
              <a:ea typeface="微軟正黑體" panose="020B0604030504040204" pitchFamily="34" charset="-120"/>
            </a:endParaRPr>
          </a:p>
        </p:txBody>
      </p:sp>
      <p:grpSp>
        <p:nvGrpSpPr>
          <p:cNvPr id="8" name="群組 7"/>
          <p:cNvGrpSpPr/>
          <p:nvPr/>
        </p:nvGrpSpPr>
        <p:grpSpPr>
          <a:xfrm>
            <a:off x="1621953" y="2220441"/>
            <a:ext cx="8948097" cy="4408961"/>
            <a:chOff x="2432927" y="2726530"/>
            <a:chExt cx="13422146" cy="6613441"/>
          </a:xfrm>
        </p:grpSpPr>
        <p:sp>
          <p:nvSpPr>
            <p:cNvPr id="73" name="Freeform 58"/>
            <p:cNvSpPr/>
            <p:nvPr/>
          </p:nvSpPr>
          <p:spPr>
            <a:xfrm>
              <a:off x="6863650" y="6140852"/>
              <a:ext cx="2517625" cy="2026317"/>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chemeClr val="bg1"/>
            </a:solidFill>
          </p:spPr>
        </p:sp>
        <p:sp>
          <p:nvSpPr>
            <p:cNvPr id="74" name="Freeform 58"/>
            <p:cNvSpPr/>
            <p:nvPr/>
          </p:nvSpPr>
          <p:spPr>
            <a:xfrm>
              <a:off x="9042680" y="7253784"/>
              <a:ext cx="2517625" cy="2026317"/>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chemeClr val="bg1"/>
            </a:solidFill>
          </p:spPr>
        </p:sp>
        <p:grpSp>
          <p:nvGrpSpPr>
            <p:cNvPr id="9" name="Group 9"/>
            <p:cNvGrpSpPr/>
            <p:nvPr/>
          </p:nvGrpSpPr>
          <p:grpSpPr>
            <a:xfrm>
              <a:off x="4666055" y="2726530"/>
              <a:ext cx="2539297" cy="2048051"/>
              <a:chOff x="0" y="0"/>
              <a:chExt cx="1984933" cy="1600933"/>
            </a:xfrm>
          </p:grpSpPr>
          <p:sp>
            <p:nvSpPr>
              <p:cNvPr id="10" name="Freeform 10"/>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7AD122"/>
              </a:solidFill>
            </p:spPr>
          </p:sp>
          <p:sp>
            <p:nvSpPr>
              <p:cNvPr id="11" name="Freeform 11"/>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12" name="TextBox 12"/>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機械群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8.66%</a:t>
                </a:r>
                <a:r>
                  <a:rPr kumimoji="0" lang="zh-TW" altLang="en-US" sz="2100" b="1" dirty="0">
                    <a:solidFill>
                      <a:prstClr val="black"/>
                    </a:solidFill>
                    <a:latin typeface="微軟正黑體" panose="020B0604030504040204" pitchFamily="34" charset="-120"/>
                    <a:ea typeface="微軟正黑體" panose="020B0604030504040204" pitchFamily="34" charset="-120"/>
                  </a:rPr>
                  <a:t> </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13" name="Group 13"/>
            <p:cNvGrpSpPr/>
            <p:nvPr/>
          </p:nvGrpSpPr>
          <p:grpSpPr>
            <a:xfrm>
              <a:off x="4665730" y="4989213"/>
              <a:ext cx="2540208" cy="2048088"/>
              <a:chOff x="-254" y="0"/>
              <a:chExt cx="1985645" cy="1600962"/>
            </a:xfrm>
          </p:grpSpPr>
          <p:sp>
            <p:nvSpPr>
              <p:cNvPr id="14" name="Freeform 14"/>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7AD122"/>
              </a:solidFill>
            </p:spPr>
          </p:sp>
          <p:sp>
            <p:nvSpPr>
              <p:cNvPr id="15" name="Freeform 15"/>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16" name="TextBox 16"/>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7" dirty="0" err="1">
                    <a:solidFill>
                      <a:srgbClr val="000000"/>
                    </a:solidFill>
                    <a:latin typeface="微軟正黑體" panose="020B0604030504040204" pitchFamily="34" charset="-120"/>
                    <a:ea typeface="微軟正黑體" panose="020B0604030504040204" pitchFamily="34" charset="-120"/>
                  </a:rPr>
                  <a:t>動力</a:t>
                </a:r>
                <a:endParaRPr kumimoji="0" lang="en-US" sz="2000" b="1" spc="27"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機械群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6.27%</a:t>
                </a:r>
              </a:p>
            </p:txBody>
          </p:sp>
        </p:grpSp>
        <p:grpSp>
          <p:nvGrpSpPr>
            <p:cNvPr id="17" name="Group 17"/>
            <p:cNvGrpSpPr/>
            <p:nvPr/>
          </p:nvGrpSpPr>
          <p:grpSpPr>
            <a:xfrm>
              <a:off x="6852684" y="3858186"/>
              <a:ext cx="2539297" cy="2048051"/>
              <a:chOff x="0" y="0"/>
              <a:chExt cx="1984933" cy="1600933"/>
            </a:xfrm>
          </p:grpSpPr>
          <p:sp>
            <p:nvSpPr>
              <p:cNvPr id="18" name="Freeform 18"/>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CFA2F1"/>
              </a:solidFill>
            </p:spPr>
          </p:sp>
          <p:sp>
            <p:nvSpPr>
              <p:cNvPr id="19" name="Freeform 19"/>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20" name="TextBox 20"/>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7" dirty="0" err="1">
                    <a:solidFill>
                      <a:srgbClr val="000000"/>
                    </a:solidFill>
                    <a:latin typeface="微軟正黑體" panose="020B0604030504040204" pitchFamily="34" charset="-120"/>
                    <a:ea typeface="微軟正黑體" panose="020B0604030504040204" pitchFamily="34" charset="-120"/>
                  </a:rPr>
                  <a:t>電機</a:t>
                </a:r>
                <a:endParaRPr kumimoji="0" lang="en-US" sz="2000" b="1" spc="27"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電子群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17.99%</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21" name="Group 21"/>
            <p:cNvGrpSpPr/>
            <p:nvPr/>
          </p:nvGrpSpPr>
          <p:grpSpPr>
            <a:xfrm>
              <a:off x="9001422" y="4991100"/>
              <a:ext cx="2540208" cy="2129819"/>
              <a:chOff x="-254" y="0"/>
              <a:chExt cx="1985645" cy="1664851"/>
            </a:xfrm>
          </p:grpSpPr>
          <p:sp>
            <p:nvSpPr>
              <p:cNvPr id="22" name="Freeform 22"/>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CFA2F1"/>
              </a:solidFill>
            </p:spPr>
          </p:sp>
          <p:sp>
            <p:nvSpPr>
              <p:cNvPr id="23" name="Freeform 23"/>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24" name="TextBox 24"/>
              <p:cNvSpPr txBox="1"/>
              <p:nvPr/>
            </p:nvSpPr>
            <p:spPr>
              <a:xfrm>
                <a:off x="0" y="63918"/>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化工群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smtClean="0">
                    <a:solidFill>
                      <a:prstClr val="black"/>
                    </a:solidFill>
                    <a:latin typeface="微軟正黑體" panose="020B0604030504040204" pitchFamily="34" charset="-120"/>
                    <a:ea typeface="微軟正黑體" panose="020B0604030504040204" pitchFamily="34" charset="-120"/>
                  </a:rPr>
                  <a:t>1.59%</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grpSp>
        <p:grpSp>
          <p:nvGrpSpPr>
            <p:cNvPr id="25" name="Group 25"/>
            <p:cNvGrpSpPr/>
            <p:nvPr/>
          </p:nvGrpSpPr>
          <p:grpSpPr>
            <a:xfrm>
              <a:off x="11148890" y="3858186"/>
              <a:ext cx="2539297" cy="2048051"/>
              <a:chOff x="0" y="0"/>
              <a:chExt cx="1984933" cy="1600933"/>
            </a:xfrm>
          </p:grpSpPr>
          <p:sp>
            <p:nvSpPr>
              <p:cNvPr id="26" name="Freeform 26"/>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CFA2F1"/>
              </a:solidFill>
            </p:spPr>
          </p:sp>
          <p:sp>
            <p:nvSpPr>
              <p:cNvPr id="27" name="Freeform 27"/>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28" name="TextBox 28"/>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外語群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4.57%</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29" name="Group 29"/>
            <p:cNvGrpSpPr/>
            <p:nvPr/>
          </p:nvGrpSpPr>
          <p:grpSpPr>
            <a:xfrm>
              <a:off x="9001422" y="2755350"/>
              <a:ext cx="2540208" cy="2048088"/>
              <a:chOff x="-254" y="0"/>
              <a:chExt cx="1985645" cy="1600962"/>
            </a:xfrm>
          </p:grpSpPr>
          <p:sp>
            <p:nvSpPr>
              <p:cNvPr id="30" name="Freeform 30"/>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B9D8F7"/>
              </a:solidFill>
            </p:spPr>
          </p:sp>
          <p:sp>
            <p:nvSpPr>
              <p:cNvPr id="31" name="Freeform 31"/>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32" name="TextBox 32"/>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餐旅群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16.04%</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33" name="Group 33"/>
            <p:cNvGrpSpPr/>
            <p:nvPr/>
          </p:nvGrpSpPr>
          <p:grpSpPr>
            <a:xfrm>
              <a:off x="11148890" y="6120241"/>
              <a:ext cx="2539297" cy="2048051"/>
              <a:chOff x="0" y="0"/>
              <a:chExt cx="1984933" cy="1600933"/>
            </a:xfrm>
          </p:grpSpPr>
          <p:sp>
            <p:nvSpPr>
              <p:cNvPr id="34" name="Freeform 34"/>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92D050"/>
              </a:solidFill>
            </p:spPr>
          </p:sp>
          <p:sp>
            <p:nvSpPr>
              <p:cNvPr id="35" name="Freeform 35"/>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36" name="TextBox 36"/>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農業群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smtClean="0">
                    <a:solidFill>
                      <a:prstClr val="black"/>
                    </a:solidFill>
                    <a:latin typeface="微軟正黑體" panose="020B0604030504040204" pitchFamily="34" charset="-120"/>
                    <a:ea typeface="微軟正黑體" panose="020B0604030504040204" pitchFamily="34" charset="-120"/>
                  </a:rPr>
                  <a:t>2.30%</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grpSp>
        <p:grpSp>
          <p:nvGrpSpPr>
            <p:cNvPr id="37" name="Group 37"/>
            <p:cNvGrpSpPr/>
            <p:nvPr/>
          </p:nvGrpSpPr>
          <p:grpSpPr>
            <a:xfrm>
              <a:off x="13315776" y="4989213"/>
              <a:ext cx="2539297" cy="2048051"/>
              <a:chOff x="0" y="0"/>
              <a:chExt cx="1984933" cy="1600933"/>
            </a:xfrm>
          </p:grpSpPr>
          <p:sp>
            <p:nvSpPr>
              <p:cNvPr id="38" name="Freeform 38"/>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B9D8F7"/>
              </a:solidFill>
            </p:spPr>
          </p:sp>
          <p:sp>
            <p:nvSpPr>
              <p:cNvPr id="39" name="Freeform 39"/>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40" name="TextBox 40"/>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家政群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6.78%</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41" name="Group 41"/>
            <p:cNvGrpSpPr/>
            <p:nvPr/>
          </p:nvGrpSpPr>
          <p:grpSpPr>
            <a:xfrm>
              <a:off x="13315776" y="7253784"/>
              <a:ext cx="2539297" cy="2048051"/>
              <a:chOff x="0" y="0"/>
              <a:chExt cx="1984933" cy="1600933"/>
            </a:xfrm>
          </p:grpSpPr>
          <p:sp>
            <p:nvSpPr>
              <p:cNvPr id="42" name="Freeform 42"/>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92D050"/>
              </a:solidFill>
            </p:spPr>
          </p:sp>
          <p:sp>
            <p:nvSpPr>
              <p:cNvPr id="43" name="Freeform 43"/>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44" name="TextBox 44"/>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食品群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smtClean="0">
                    <a:solidFill>
                      <a:prstClr val="black"/>
                    </a:solidFill>
                    <a:latin typeface="微軟正黑體" panose="020B0604030504040204" pitchFamily="34" charset="-120"/>
                    <a:ea typeface="微軟正黑體" panose="020B0604030504040204" pitchFamily="34" charset="-120"/>
                  </a:rPr>
                  <a:t>3.24%</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grpSp>
        <p:grpSp>
          <p:nvGrpSpPr>
            <p:cNvPr id="45" name="Group 45"/>
            <p:cNvGrpSpPr/>
            <p:nvPr/>
          </p:nvGrpSpPr>
          <p:grpSpPr>
            <a:xfrm>
              <a:off x="13315776" y="2726530"/>
              <a:ext cx="2539297" cy="2048051"/>
              <a:chOff x="0" y="0"/>
              <a:chExt cx="1984933" cy="1600933"/>
            </a:xfrm>
          </p:grpSpPr>
          <p:sp>
            <p:nvSpPr>
              <p:cNvPr id="46" name="Freeform 46"/>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CFA2F1"/>
              </a:solidFill>
            </p:spPr>
          </p:sp>
          <p:sp>
            <p:nvSpPr>
              <p:cNvPr id="47" name="Freeform 47"/>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48" name="TextBox 48"/>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7" dirty="0" err="1">
                    <a:solidFill>
                      <a:srgbClr val="000000"/>
                    </a:solidFill>
                    <a:latin typeface="微軟正黑體" panose="020B0604030504040204" pitchFamily="34" charset="-120"/>
                    <a:ea typeface="微軟正黑體" panose="020B0604030504040204" pitchFamily="34" charset="-120"/>
                  </a:rPr>
                  <a:t>商業與</a:t>
                </a:r>
                <a:endParaRPr kumimoji="0" lang="en-US" sz="2000" b="1" spc="27"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管理群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17.66%</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49" name="Group 49"/>
            <p:cNvGrpSpPr/>
            <p:nvPr/>
          </p:nvGrpSpPr>
          <p:grpSpPr>
            <a:xfrm>
              <a:off x="2432927" y="3858186"/>
              <a:ext cx="2539297" cy="2048051"/>
              <a:chOff x="0" y="0"/>
              <a:chExt cx="1984933" cy="1600933"/>
            </a:xfrm>
          </p:grpSpPr>
          <p:sp>
            <p:nvSpPr>
              <p:cNvPr id="50" name="Freeform 50"/>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B9D8F7"/>
              </a:solidFill>
            </p:spPr>
          </p:sp>
          <p:sp>
            <p:nvSpPr>
              <p:cNvPr id="51" name="Freeform 51"/>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52" name="TextBox 52"/>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設計群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sz="2100" b="1" dirty="0">
                    <a:solidFill>
                      <a:prstClr val="black"/>
                    </a:solidFill>
                    <a:latin typeface="微軟正黑體" panose="020B0604030504040204" pitchFamily="34" charset="-120"/>
                    <a:ea typeface="微軟正黑體" panose="020B0604030504040204" pitchFamily="34" charset="-120"/>
                  </a:rPr>
                  <a:t>9.16%</a:t>
                </a:r>
                <a:endParaRPr kumimoji="0" lang="en-US" altLang="zh-TW" sz="2100" b="1" dirty="0">
                  <a:solidFill>
                    <a:srgbClr val="000000"/>
                  </a:solidFill>
                  <a:latin typeface="微軟正黑體" panose="020B0604030504040204" pitchFamily="34" charset="-120"/>
                  <a:ea typeface="微軟正黑體" panose="020B0604030504040204" pitchFamily="34" charset="-120"/>
                </a:endParaRPr>
              </a:p>
            </p:txBody>
          </p:sp>
        </p:grpSp>
        <p:grpSp>
          <p:nvGrpSpPr>
            <p:cNvPr id="53" name="Group 53"/>
            <p:cNvGrpSpPr/>
            <p:nvPr/>
          </p:nvGrpSpPr>
          <p:grpSpPr>
            <a:xfrm>
              <a:off x="2439936" y="6120241"/>
              <a:ext cx="2539297" cy="2048051"/>
              <a:chOff x="0" y="0"/>
              <a:chExt cx="1984933" cy="1600933"/>
            </a:xfrm>
          </p:grpSpPr>
          <p:sp>
            <p:nvSpPr>
              <p:cNvPr id="54" name="Freeform 54"/>
              <p:cNvSpPr/>
              <p:nvPr/>
            </p:nvSpPr>
            <p:spPr>
              <a:xfrm>
                <a:off x="8509" y="8509"/>
                <a:ext cx="1967992" cy="1583944"/>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rgbClr val="7AD122"/>
              </a:solidFill>
            </p:spPr>
          </p:sp>
          <p:sp>
            <p:nvSpPr>
              <p:cNvPr id="55" name="Freeform 55"/>
              <p:cNvSpPr/>
              <p:nvPr/>
            </p:nvSpPr>
            <p:spPr>
              <a:xfrm>
                <a:off x="-254" y="0"/>
                <a:ext cx="1985645" cy="1600962"/>
              </a:xfrm>
              <a:custGeom>
                <a:avLst/>
                <a:gdLst/>
                <a:ahLst/>
                <a:cxnLst/>
                <a:rect l="l" t="t" r="r" b="b"/>
                <a:pathLst>
                  <a:path w="1985645" h="1600962">
                    <a:moveTo>
                      <a:pt x="1143" y="796671"/>
                    </a:moveTo>
                    <a:lnTo>
                      <a:pt x="398018" y="4699"/>
                    </a:lnTo>
                    <a:cubicBezTo>
                      <a:pt x="399415" y="1778"/>
                      <a:pt x="402336" y="0"/>
                      <a:pt x="405638" y="0"/>
                    </a:cubicBezTo>
                    <a:lnTo>
                      <a:pt x="1580007" y="0"/>
                    </a:lnTo>
                    <a:cubicBezTo>
                      <a:pt x="1583182" y="0"/>
                      <a:pt x="1586103" y="1778"/>
                      <a:pt x="1587627" y="4699"/>
                    </a:cubicBezTo>
                    <a:lnTo>
                      <a:pt x="1984502" y="796671"/>
                    </a:lnTo>
                    <a:cubicBezTo>
                      <a:pt x="1985645" y="799084"/>
                      <a:pt x="1985645" y="801878"/>
                      <a:pt x="1984502" y="804291"/>
                    </a:cubicBezTo>
                    <a:lnTo>
                      <a:pt x="1587627" y="1596263"/>
                    </a:lnTo>
                    <a:cubicBezTo>
                      <a:pt x="1586230" y="1599184"/>
                      <a:pt x="1583309" y="1600962"/>
                      <a:pt x="1580007" y="1600962"/>
                    </a:cubicBezTo>
                    <a:lnTo>
                      <a:pt x="405511" y="1600962"/>
                    </a:lnTo>
                    <a:cubicBezTo>
                      <a:pt x="402336" y="1600962"/>
                      <a:pt x="399415" y="1599184"/>
                      <a:pt x="397891" y="1596263"/>
                    </a:cubicBezTo>
                    <a:lnTo>
                      <a:pt x="1143" y="804291"/>
                    </a:lnTo>
                    <a:cubicBezTo>
                      <a:pt x="0" y="801878"/>
                      <a:pt x="0" y="799084"/>
                      <a:pt x="1143" y="796671"/>
                    </a:cubicBezTo>
                    <a:moveTo>
                      <a:pt x="16256" y="804291"/>
                    </a:moveTo>
                    <a:lnTo>
                      <a:pt x="8636" y="800481"/>
                    </a:lnTo>
                    <a:lnTo>
                      <a:pt x="16256" y="796671"/>
                    </a:lnTo>
                    <a:lnTo>
                      <a:pt x="413131" y="1588643"/>
                    </a:lnTo>
                    <a:lnTo>
                      <a:pt x="405511" y="1592453"/>
                    </a:lnTo>
                    <a:lnTo>
                      <a:pt x="405511" y="1583944"/>
                    </a:lnTo>
                    <a:lnTo>
                      <a:pt x="1579880" y="1583944"/>
                    </a:lnTo>
                    <a:lnTo>
                      <a:pt x="1579880" y="1592453"/>
                    </a:lnTo>
                    <a:lnTo>
                      <a:pt x="1572260" y="1588643"/>
                    </a:lnTo>
                    <a:lnTo>
                      <a:pt x="1969135" y="796671"/>
                    </a:lnTo>
                    <a:lnTo>
                      <a:pt x="1976755" y="800481"/>
                    </a:lnTo>
                    <a:lnTo>
                      <a:pt x="1969135" y="804291"/>
                    </a:lnTo>
                    <a:lnTo>
                      <a:pt x="1572387" y="12319"/>
                    </a:lnTo>
                    <a:lnTo>
                      <a:pt x="1580007" y="8509"/>
                    </a:lnTo>
                    <a:lnTo>
                      <a:pt x="1580007" y="17018"/>
                    </a:lnTo>
                    <a:lnTo>
                      <a:pt x="405511" y="17018"/>
                    </a:lnTo>
                    <a:lnTo>
                      <a:pt x="405511" y="8509"/>
                    </a:lnTo>
                    <a:lnTo>
                      <a:pt x="413131" y="12319"/>
                    </a:lnTo>
                    <a:lnTo>
                      <a:pt x="16256" y="804291"/>
                    </a:lnTo>
                    <a:close/>
                  </a:path>
                </a:pathLst>
              </a:custGeom>
              <a:solidFill>
                <a:srgbClr val="B35610"/>
              </a:solidFill>
            </p:spPr>
          </p:sp>
          <p:sp>
            <p:nvSpPr>
              <p:cNvPr id="56" name="TextBox 56"/>
              <p:cNvSpPr txBox="1"/>
              <p:nvPr/>
            </p:nvSpPr>
            <p:spPr>
              <a:xfrm>
                <a:off x="0" y="0"/>
                <a:ext cx="1984933" cy="1600933"/>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solidFill>
                    <a:latin typeface="微軟正黑體" panose="020B0604030504040204" pitchFamily="34" charset="-120"/>
                    <a:ea typeface="微軟正黑體" panose="020B0604030504040204" pitchFamily="34" charset="-120"/>
                  </a:rPr>
                  <a:t>藝術群</a:t>
                </a:r>
                <a:endParaRPr kumimoji="0" lang="en-US" sz="2000" b="1" spc="28" dirty="0">
                  <a:solidFill>
                    <a:srgbClr val="000000"/>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a:solidFill>
                      <a:prstClr val="black"/>
                    </a:solidFill>
                    <a:latin typeface="微軟正黑體" panose="020B0604030504040204" pitchFamily="34" charset="-120"/>
                    <a:ea typeface="微軟正黑體" panose="020B0604030504040204" pitchFamily="34" charset="-120"/>
                  </a:rPr>
                  <a:t>2</a:t>
                </a:r>
                <a:r>
                  <a:rPr kumimoji="0" lang="en-US" altLang="zh-TW" b="1" dirty="0" smtClean="0">
                    <a:solidFill>
                      <a:prstClr val="black"/>
                    </a:solidFill>
                    <a:latin typeface="微軟正黑體" panose="020B0604030504040204" pitchFamily="34" charset="-120"/>
                    <a:ea typeface="微軟正黑體" panose="020B0604030504040204" pitchFamily="34" charset="-120"/>
                  </a:rPr>
                  <a:t>.51%</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grpSp>
        <p:sp>
          <p:nvSpPr>
            <p:cNvPr id="58" name="Freeform 58"/>
            <p:cNvSpPr/>
            <p:nvPr/>
          </p:nvSpPr>
          <p:spPr>
            <a:xfrm>
              <a:off x="4684565" y="7203078"/>
              <a:ext cx="2517625" cy="2026317"/>
            </a:xfrm>
            <a:custGeom>
              <a:avLst/>
              <a:gdLst/>
              <a:ahLst/>
              <a:cxnLst/>
              <a:rect l="l" t="t" r="r" b="b"/>
              <a:pathLst>
                <a:path w="1967992" h="1583944">
                  <a:moveTo>
                    <a:pt x="0" y="791972"/>
                  </a:moveTo>
                  <a:lnTo>
                    <a:pt x="396748" y="0"/>
                  </a:lnTo>
                  <a:lnTo>
                    <a:pt x="1571117" y="0"/>
                  </a:lnTo>
                  <a:lnTo>
                    <a:pt x="1967992" y="791972"/>
                  </a:lnTo>
                  <a:lnTo>
                    <a:pt x="1571117" y="1583944"/>
                  </a:lnTo>
                  <a:lnTo>
                    <a:pt x="396748" y="1583944"/>
                  </a:lnTo>
                  <a:close/>
                </a:path>
              </a:pathLst>
            </a:custGeom>
            <a:solidFill>
              <a:schemeClr val="bg1"/>
            </a:solidFill>
          </p:spPr>
        </p:sp>
        <p:sp>
          <p:nvSpPr>
            <p:cNvPr id="60" name="TextBox 60"/>
            <p:cNvSpPr txBox="1"/>
            <p:nvPr/>
          </p:nvSpPr>
          <p:spPr>
            <a:xfrm>
              <a:off x="4631534" y="7195253"/>
              <a:ext cx="2539297" cy="2048051"/>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prstClr val="black">
                      <a:alpha val="40000"/>
                    </a:prstClr>
                  </a:solidFill>
                  <a:latin typeface="微軟正黑體" panose="020B0604030504040204" pitchFamily="34" charset="-120"/>
                  <a:ea typeface="微軟正黑體" panose="020B0604030504040204" pitchFamily="34" charset="-120"/>
                </a:rPr>
                <a:t>水產群</a:t>
              </a:r>
              <a:endParaRPr kumimoji="0" lang="en-US" sz="2000" b="1" spc="28" dirty="0">
                <a:solidFill>
                  <a:prstClr val="black">
                    <a:alpha val="40000"/>
                  </a:prstClr>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a:solidFill>
                    <a:prstClr val="black"/>
                  </a:solidFill>
                  <a:latin typeface="微軟正黑體" panose="020B0604030504040204" pitchFamily="34" charset="-120"/>
                  <a:ea typeface="微軟正黑體" panose="020B0604030504040204" pitchFamily="34" charset="-120"/>
                </a:rPr>
                <a:t>0.24</a:t>
              </a:r>
              <a:r>
                <a:rPr kumimoji="0" lang="en-US" altLang="zh-TW" b="1" dirty="0" smtClean="0">
                  <a:solidFill>
                    <a:prstClr val="black"/>
                  </a:solidFill>
                  <a:latin typeface="微軟正黑體" panose="020B0604030504040204" pitchFamily="34" charset="-120"/>
                  <a:ea typeface="微軟正黑體" panose="020B0604030504040204" pitchFamily="34" charset="-120"/>
                </a:rPr>
                <a:t>%</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sp>
          <p:nvSpPr>
            <p:cNvPr id="64" name="TextBox 64"/>
            <p:cNvSpPr txBox="1"/>
            <p:nvPr/>
          </p:nvSpPr>
          <p:spPr>
            <a:xfrm>
              <a:off x="6852684" y="6094461"/>
              <a:ext cx="2539297" cy="2048051"/>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7" dirty="0" err="1">
                  <a:solidFill>
                    <a:srgbClr val="000000">
                      <a:alpha val="40000"/>
                    </a:srgbClr>
                  </a:solidFill>
                  <a:latin typeface="微軟正黑體" panose="020B0604030504040204" pitchFamily="34" charset="-120"/>
                  <a:ea typeface="微軟正黑體" panose="020B0604030504040204" pitchFamily="34" charset="-120"/>
                </a:rPr>
                <a:t>土木與</a:t>
              </a:r>
              <a:endParaRPr kumimoji="0" lang="en-US" sz="2000" b="1" spc="27" dirty="0">
                <a:solidFill>
                  <a:srgbClr val="000000">
                    <a:alpha val="40000"/>
                  </a:srgbClr>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sz="2000" b="1" spc="28" dirty="0" err="1">
                  <a:solidFill>
                    <a:srgbClr val="000000">
                      <a:alpha val="40000"/>
                    </a:srgbClr>
                  </a:solidFill>
                  <a:latin typeface="微軟正黑體" panose="020B0604030504040204" pitchFamily="34" charset="-120"/>
                  <a:ea typeface="微軟正黑體" panose="020B0604030504040204" pitchFamily="34" charset="-120"/>
                </a:rPr>
                <a:t>建築群</a:t>
              </a:r>
              <a:endParaRPr kumimoji="0" lang="en-US" sz="2000" b="1" spc="28" dirty="0">
                <a:solidFill>
                  <a:srgbClr val="000000">
                    <a:alpha val="40000"/>
                  </a:srgbClr>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smtClean="0">
                  <a:solidFill>
                    <a:prstClr val="black"/>
                  </a:solidFill>
                  <a:latin typeface="微軟正黑體" panose="020B0604030504040204" pitchFamily="34" charset="-120"/>
                  <a:ea typeface="微軟正黑體" panose="020B0604030504040204" pitchFamily="34" charset="-120"/>
                </a:rPr>
                <a:t>2.25%</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sp>
          <p:nvSpPr>
            <p:cNvPr id="68" name="TextBox 68"/>
            <p:cNvSpPr txBox="1"/>
            <p:nvPr/>
          </p:nvSpPr>
          <p:spPr>
            <a:xfrm>
              <a:off x="9021008" y="7291920"/>
              <a:ext cx="2539297" cy="2048051"/>
            </a:xfrm>
            <a:prstGeom prst="rect">
              <a:avLst/>
            </a:prstGeom>
          </p:spPr>
          <p:txBody>
            <a:bodyPr lIns="74543" tIns="74543" rIns="74543" bIns="74543" rtlCol="0" anchor="ctr"/>
            <a:lstStyle/>
            <a:p>
              <a:pPr algn="ctr" defTabSz="609478" eaLnBrk="1" fontAlgn="auto" hangingPunct="1">
                <a:lnSpc>
                  <a:spcPts val="2347"/>
                </a:lnSpc>
                <a:spcBef>
                  <a:spcPts val="0"/>
                </a:spcBef>
                <a:spcAft>
                  <a:spcPts val="0"/>
                </a:spcAft>
              </a:pPr>
              <a:r>
                <a:rPr kumimoji="0" lang="en-US" sz="2000" b="1" spc="28" dirty="0" err="1">
                  <a:solidFill>
                    <a:srgbClr val="000000">
                      <a:alpha val="40000"/>
                    </a:srgbClr>
                  </a:solidFill>
                  <a:latin typeface="微軟正黑體" panose="020B0604030504040204" pitchFamily="34" charset="-120"/>
                  <a:ea typeface="微軟正黑體" panose="020B0604030504040204" pitchFamily="34" charset="-120"/>
                </a:rPr>
                <a:t>海事群</a:t>
              </a:r>
              <a:endParaRPr kumimoji="0" lang="en-US" sz="2000" b="1" spc="28" dirty="0">
                <a:solidFill>
                  <a:srgbClr val="000000">
                    <a:alpha val="40000"/>
                  </a:srgbClr>
                </a:solidFill>
                <a:latin typeface="微軟正黑體" panose="020B0604030504040204" pitchFamily="34" charset="-120"/>
                <a:ea typeface="微軟正黑體" panose="020B0604030504040204" pitchFamily="34" charset="-120"/>
              </a:endParaRPr>
            </a:p>
            <a:p>
              <a:pPr algn="ctr" defTabSz="609478" eaLnBrk="1" fontAlgn="auto" hangingPunct="1">
                <a:lnSpc>
                  <a:spcPts val="2347"/>
                </a:lnSpc>
                <a:spcBef>
                  <a:spcPts val="0"/>
                </a:spcBef>
                <a:spcAft>
                  <a:spcPts val="0"/>
                </a:spcAft>
              </a:pPr>
              <a:r>
                <a:rPr kumimoji="0" lang="en-US" altLang="zh-TW" b="1" dirty="0" smtClean="0">
                  <a:solidFill>
                    <a:prstClr val="black"/>
                  </a:solidFill>
                  <a:latin typeface="微軟正黑體" panose="020B0604030504040204" pitchFamily="34" charset="-120"/>
                  <a:ea typeface="微軟正黑體" panose="020B0604030504040204" pitchFamily="34" charset="-120"/>
                </a:rPr>
                <a:t>0.34%</a:t>
              </a:r>
              <a:endParaRPr kumimoji="0" lang="en-US" altLang="zh-TW" b="1" dirty="0">
                <a:solidFill>
                  <a:srgbClr val="000000"/>
                </a:solidFill>
                <a:latin typeface="微軟正黑體" panose="020B0604030504040204" pitchFamily="34" charset="-120"/>
                <a:ea typeface="微軟正黑體" panose="020B0604030504040204" pitchFamily="34" charset="-120"/>
              </a:endParaRPr>
            </a:p>
          </p:txBody>
        </p:sp>
      </p:grpSp>
      <p:grpSp>
        <p:nvGrpSpPr>
          <p:cNvPr id="69" name="Group 69"/>
          <p:cNvGrpSpPr>
            <a:grpSpLocks noChangeAspect="1"/>
          </p:cNvGrpSpPr>
          <p:nvPr/>
        </p:nvGrpSpPr>
        <p:grpSpPr>
          <a:xfrm>
            <a:off x="10788205" y="-1393190"/>
            <a:ext cx="2786380" cy="2786380"/>
            <a:chOff x="0" y="0"/>
            <a:chExt cx="2787650" cy="2787650"/>
          </a:xfrm>
        </p:grpSpPr>
        <p:sp>
          <p:nvSpPr>
            <p:cNvPr id="70" name="Freeform 70"/>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FFFFFF">
                <a:alpha val="14902"/>
              </a:srgbClr>
            </a:solidFill>
          </p:spPr>
        </p:sp>
      </p:grpSp>
      <p:grpSp>
        <p:nvGrpSpPr>
          <p:cNvPr id="71" name="Group 71"/>
          <p:cNvGrpSpPr>
            <a:grpSpLocks noChangeAspect="1"/>
          </p:cNvGrpSpPr>
          <p:nvPr/>
        </p:nvGrpSpPr>
        <p:grpSpPr>
          <a:xfrm>
            <a:off x="-1393190" y="-1470047"/>
            <a:ext cx="2786380" cy="2786380"/>
            <a:chOff x="0" y="0"/>
            <a:chExt cx="2787650" cy="2787650"/>
          </a:xfrm>
        </p:grpSpPr>
        <p:sp>
          <p:nvSpPr>
            <p:cNvPr id="72" name="Freeform 72"/>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FFFFFF">
                <a:alpha val="14902"/>
              </a:srgbClr>
            </a:solidFill>
          </p:spPr>
        </p:sp>
      </p:grpSp>
      <p:grpSp>
        <p:nvGrpSpPr>
          <p:cNvPr id="57" name="群組 56"/>
          <p:cNvGrpSpPr/>
          <p:nvPr/>
        </p:nvGrpSpPr>
        <p:grpSpPr>
          <a:xfrm>
            <a:off x="737204" y="1698930"/>
            <a:ext cx="3825781" cy="431204"/>
            <a:chOff x="3100528" y="1714500"/>
            <a:chExt cx="4443272" cy="646806"/>
          </a:xfrm>
        </p:grpSpPr>
        <p:sp>
          <p:nvSpPr>
            <p:cNvPr id="2" name="AutoShape 2"/>
            <p:cNvSpPr/>
            <p:nvPr/>
          </p:nvSpPr>
          <p:spPr>
            <a:xfrm>
              <a:off x="3100528" y="2361306"/>
              <a:ext cx="4433019" cy="0"/>
            </a:xfrm>
            <a:prstGeom prst="line">
              <a:avLst/>
            </a:prstGeom>
            <a:ln w="47625" cap="rnd">
              <a:solidFill>
                <a:srgbClr val="F1C024"/>
              </a:solidFill>
              <a:prstDash val="solid"/>
              <a:headEnd type="none" w="sm" len="sm"/>
              <a:tailEnd type="none" w="sm" len="sm"/>
            </a:ln>
          </p:spPr>
        </p:sp>
        <p:sp>
          <p:nvSpPr>
            <p:cNvPr id="75" name="TextBox 8"/>
            <p:cNvSpPr txBox="1"/>
            <p:nvPr/>
          </p:nvSpPr>
          <p:spPr>
            <a:xfrm>
              <a:off x="3134050" y="1714500"/>
              <a:ext cx="4409750" cy="577082"/>
            </a:xfrm>
            <a:prstGeom prst="rect">
              <a:avLst/>
            </a:prstGeom>
          </p:spPr>
          <p:txBody>
            <a:bodyPr wrap="square" lIns="0" tIns="0" rIns="0" bIns="0" rtlCol="0" anchor="t">
              <a:spAutoFit/>
            </a:bodyPr>
            <a:lstStyle/>
            <a:p>
              <a:pPr defTabSz="609478" eaLnBrk="1" fontAlgn="auto" hangingPunct="1">
                <a:lnSpc>
                  <a:spcPts val="2976"/>
                </a:lnSpc>
                <a:spcAft>
                  <a:spcPts val="0"/>
                </a:spcAft>
              </a:pPr>
              <a:r>
                <a:rPr kumimoji="0" lang="en-US" altLang="zh-TW" sz="1900" b="1" dirty="0">
                  <a:solidFill>
                    <a:srgbClr val="FDFDFD"/>
                  </a:solidFill>
                  <a:latin typeface="微軟正黑體" panose="020B0604030504040204" pitchFamily="34" charset="-120"/>
                  <a:ea typeface="微軟正黑體" panose="020B0604030504040204" pitchFamily="34" charset="-120"/>
                </a:rPr>
                <a:t>112</a:t>
              </a:r>
              <a:r>
                <a:rPr kumimoji="0" lang="zh-TW" altLang="en-US" sz="1900" b="1" dirty="0">
                  <a:solidFill>
                    <a:srgbClr val="FDFDFD"/>
                  </a:solidFill>
                  <a:latin typeface="微軟正黑體" panose="020B0604030504040204" pitchFamily="34" charset="-120"/>
                  <a:ea typeface="微軟正黑體" panose="020B0604030504040204" pitchFamily="34" charset="-120"/>
                </a:rPr>
                <a:t>學年度全國高一就讀群別表</a:t>
              </a:r>
              <a:endParaRPr kumimoji="0" lang="en-US" sz="1900" b="1" dirty="0">
                <a:solidFill>
                  <a:srgbClr val="FDFDFD"/>
                </a:solidFill>
                <a:latin typeface="微軟正黑體" panose="020B0604030504040204" pitchFamily="34" charset="-120"/>
                <a:ea typeface="微軟正黑體" panose="020B0604030504040204" pitchFamily="34" charset="-120"/>
              </a:endParaRPr>
            </a:p>
          </p:txBody>
        </p:sp>
      </p:grpSp>
      <p:sp>
        <p:nvSpPr>
          <p:cNvPr id="67" name="內容版面配置區 18"/>
          <p:cNvSpPr txBox="1">
            <a:spLocks/>
          </p:cNvSpPr>
          <p:nvPr/>
        </p:nvSpPr>
        <p:spPr>
          <a:xfrm>
            <a:off x="2193742" y="816928"/>
            <a:ext cx="8135938" cy="576263"/>
          </a:xfrm>
          <a:prstGeom prst="rect">
            <a:avLst/>
          </a:prstGeom>
        </p:spPr>
        <p:txBody>
          <a:bodyPr vert="horz" lIns="60948" tIns="30474" rIns="60948" bIns="30474"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72969" indent="-272969" fontAlgn="auto">
              <a:spcAft>
                <a:spcPts val="0"/>
              </a:spcAft>
              <a:defRPr/>
            </a:pPr>
            <a:r>
              <a:rPr kumimoji="0" lang="zh-TW" altLang="en-US" sz="4800" b="1" dirty="0">
                <a:solidFill>
                  <a:srgbClr val="F1C024"/>
                </a:solidFill>
                <a:latin typeface="微軟正黑體" panose="020B0604030504040204" pitchFamily="34" charset="-120"/>
                <a:ea typeface="微軟正黑體" panose="020B0604030504040204" pitchFamily="34" charset="-120"/>
              </a:rPr>
              <a:t>共</a:t>
            </a:r>
            <a:r>
              <a:rPr kumimoji="0" lang="en-US" altLang="zh-TW" sz="4800" b="1" dirty="0">
                <a:solidFill>
                  <a:srgbClr val="F1C024"/>
                </a:solidFill>
                <a:latin typeface="微軟正黑體" panose="020B0604030504040204" pitchFamily="34" charset="-120"/>
                <a:ea typeface="微軟正黑體" panose="020B0604030504040204" pitchFamily="34" charset="-120"/>
              </a:rPr>
              <a:t>12</a:t>
            </a:r>
            <a:r>
              <a:rPr kumimoji="0" lang="zh-TW" altLang="en-US" sz="4800" b="1" dirty="0">
                <a:solidFill>
                  <a:srgbClr val="F1C024"/>
                </a:solidFill>
                <a:latin typeface="微軟正黑體" panose="020B0604030504040204" pitchFamily="34" charset="-120"/>
                <a:ea typeface="微軟正黑體" panose="020B0604030504040204" pitchFamily="34" charset="-120"/>
              </a:rPr>
              <a:t>群，</a:t>
            </a:r>
            <a:r>
              <a:rPr kumimoji="0" lang="en-US" altLang="zh-TW" sz="4800" b="1" dirty="0">
                <a:solidFill>
                  <a:srgbClr val="F1C024"/>
                </a:solidFill>
                <a:latin typeface="微軟正黑體" panose="020B0604030504040204" pitchFamily="34" charset="-120"/>
                <a:ea typeface="微軟正黑體" panose="020B0604030504040204" pitchFamily="34" charset="-120"/>
              </a:rPr>
              <a:t>23</a:t>
            </a:r>
            <a:r>
              <a:rPr kumimoji="0" lang="zh-TW" altLang="en-US" sz="4800" b="1" dirty="0">
                <a:solidFill>
                  <a:srgbClr val="F1C024"/>
                </a:solidFill>
                <a:latin typeface="微軟正黑體" panose="020B0604030504040204" pitchFamily="34" charset="-120"/>
                <a:ea typeface="微軟正黑體" panose="020B0604030504040204" pitchFamily="34" charset="-120"/>
              </a:rPr>
              <a:t>校 </a:t>
            </a:r>
            <a:r>
              <a:rPr kumimoji="0" lang="en-US" altLang="zh-TW" sz="4800" b="1" dirty="0">
                <a:solidFill>
                  <a:srgbClr val="F1C024"/>
                </a:solidFill>
                <a:latin typeface="微軟正黑體" panose="020B0604030504040204" pitchFamily="34" charset="-120"/>
                <a:ea typeface="微軟正黑體" panose="020B0604030504040204" pitchFamily="34" charset="-120"/>
              </a:rPr>
              <a:t>40</a:t>
            </a:r>
            <a:r>
              <a:rPr kumimoji="0" lang="zh-TW" altLang="en-US" sz="4800" b="1" dirty="0">
                <a:solidFill>
                  <a:srgbClr val="F1C024"/>
                </a:solidFill>
                <a:latin typeface="微軟正黑體" panose="020B0604030504040204" pitchFamily="34" charset="-120"/>
                <a:ea typeface="微軟正黑體" panose="020B0604030504040204" pitchFamily="34" charset="-120"/>
              </a:rPr>
              <a:t>科</a:t>
            </a:r>
          </a:p>
        </p:txBody>
      </p:sp>
    </p:spTree>
    <p:extLst>
      <p:ext uri="{BB962C8B-B14F-4D97-AF65-F5344CB8AC3E}">
        <p14:creationId xmlns:p14="http://schemas.microsoft.com/office/powerpoint/2010/main" val="3659987787"/>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rot="-3373148">
            <a:off x="-1228405" y="-773936"/>
            <a:ext cx="2870524" cy="1484807"/>
            <a:chOff x="0" y="0"/>
            <a:chExt cx="2354580" cy="1217930"/>
          </a:xfrm>
        </p:grpSpPr>
        <p:sp>
          <p:nvSpPr>
            <p:cNvPr id="4" name="Freeform 4"/>
            <p:cNvSpPr/>
            <p:nvPr/>
          </p:nvSpPr>
          <p:spPr>
            <a:xfrm>
              <a:off x="0" y="0"/>
              <a:ext cx="2353310" cy="1217930"/>
            </a:xfrm>
            <a:custGeom>
              <a:avLst/>
              <a:gdLst/>
              <a:ahLst/>
              <a:cxnLst/>
              <a:rect l="l" t="t" r="r" b="b"/>
              <a:pathLst>
                <a:path w="2353310" h="1217930">
                  <a:moveTo>
                    <a:pt x="784860" y="1150620"/>
                  </a:moveTo>
                  <a:cubicBezTo>
                    <a:pt x="905510" y="1191260"/>
                    <a:pt x="1042670" y="1217930"/>
                    <a:pt x="1177290" y="1217930"/>
                  </a:cubicBezTo>
                  <a:cubicBezTo>
                    <a:pt x="1311910" y="1217930"/>
                    <a:pt x="1441450" y="1195070"/>
                    <a:pt x="1560830" y="1154430"/>
                  </a:cubicBezTo>
                  <a:cubicBezTo>
                    <a:pt x="1563370" y="1153160"/>
                    <a:pt x="1565910" y="1153160"/>
                    <a:pt x="1568450" y="1151890"/>
                  </a:cubicBezTo>
                  <a:cubicBezTo>
                    <a:pt x="2016760" y="989330"/>
                    <a:pt x="2346960" y="560070"/>
                    <a:pt x="2353310" y="63500"/>
                  </a:cubicBezTo>
                  <a:lnTo>
                    <a:pt x="2353310" y="0"/>
                  </a:lnTo>
                  <a:lnTo>
                    <a:pt x="0" y="0"/>
                  </a:lnTo>
                  <a:lnTo>
                    <a:pt x="0" y="63500"/>
                  </a:lnTo>
                  <a:cubicBezTo>
                    <a:pt x="6350" y="562610"/>
                    <a:pt x="331470" y="991870"/>
                    <a:pt x="784860" y="1150620"/>
                  </a:cubicBezTo>
                  <a:close/>
                </a:path>
              </a:pathLst>
            </a:custGeom>
            <a:solidFill>
              <a:srgbClr val="DFAC0D"/>
            </a:solidFill>
          </p:spPr>
        </p:sp>
      </p:grpSp>
      <p:grpSp>
        <p:nvGrpSpPr>
          <p:cNvPr id="5" name="Group 5"/>
          <p:cNvGrpSpPr/>
          <p:nvPr/>
        </p:nvGrpSpPr>
        <p:grpSpPr>
          <a:xfrm rot="3292812">
            <a:off x="10756738" y="-914710"/>
            <a:ext cx="2870524" cy="1829419"/>
            <a:chOff x="0" y="0"/>
            <a:chExt cx="2354580" cy="1500602"/>
          </a:xfrm>
        </p:grpSpPr>
        <p:sp>
          <p:nvSpPr>
            <p:cNvPr id="6" name="Freeform 6"/>
            <p:cNvSpPr/>
            <p:nvPr/>
          </p:nvSpPr>
          <p:spPr>
            <a:xfrm>
              <a:off x="0" y="0"/>
              <a:ext cx="2353310" cy="1500602"/>
            </a:xfrm>
            <a:custGeom>
              <a:avLst/>
              <a:gdLst/>
              <a:ahLst/>
              <a:cxnLst/>
              <a:rect l="l" t="t" r="r" b="b"/>
              <a:pathLst>
                <a:path w="2353310" h="1500602">
                  <a:moveTo>
                    <a:pt x="784860" y="1433292"/>
                  </a:moveTo>
                  <a:cubicBezTo>
                    <a:pt x="905510" y="1473932"/>
                    <a:pt x="1042670" y="1500602"/>
                    <a:pt x="1177290" y="1500602"/>
                  </a:cubicBezTo>
                  <a:cubicBezTo>
                    <a:pt x="1311910" y="1500602"/>
                    <a:pt x="1441450" y="1477742"/>
                    <a:pt x="1560830" y="1437102"/>
                  </a:cubicBezTo>
                  <a:cubicBezTo>
                    <a:pt x="1563370" y="1435832"/>
                    <a:pt x="1565910" y="1435832"/>
                    <a:pt x="1568450" y="1434562"/>
                  </a:cubicBezTo>
                  <a:cubicBezTo>
                    <a:pt x="2016760" y="1272002"/>
                    <a:pt x="2346960" y="842742"/>
                    <a:pt x="2353310" y="345303"/>
                  </a:cubicBezTo>
                  <a:lnTo>
                    <a:pt x="2353310" y="0"/>
                  </a:lnTo>
                  <a:lnTo>
                    <a:pt x="0" y="0"/>
                  </a:lnTo>
                  <a:lnTo>
                    <a:pt x="0" y="345085"/>
                  </a:lnTo>
                  <a:cubicBezTo>
                    <a:pt x="6350" y="845282"/>
                    <a:pt x="331470" y="1274542"/>
                    <a:pt x="784860" y="1433292"/>
                  </a:cubicBezTo>
                  <a:close/>
                </a:path>
              </a:pathLst>
            </a:custGeom>
            <a:solidFill>
              <a:srgbClr val="DFAC0D"/>
            </a:solidFill>
          </p:spPr>
        </p:sp>
      </p:grpSp>
      <p:sp>
        <p:nvSpPr>
          <p:cNvPr id="7" name="TextBox 7"/>
          <p:cNvSpPr txBox="1"/>
          <p:nvPr/>
        </p:nvSpPr>
        <p:spPr>
          <a:xfrm>
            <a:off x="1621952" y="232346"/>
            <a:ext cx="8218159" cy="863484"/>
          </a:xfrm>
          <a:prstGeom prst="rect">
            <a:avLst/>
          </a:prstGeom>
        </p:spPr>
        <p:txBody>
          <a:bodyPr lIns="0" tIns="0" rIns="0" bIns="0" rtlCol="0" anchor="t">
            <a:spAutoFit/>
          </a:bodyPr>
          <a:lstStyle/>
          <a:p>
            <a:pPr algn="ctr" defTabSz="609478" eaLnBrk="1" fontAlgn="auto" hangingPunct="1">
              <a:lnSpc>
                <a:spcPts val="6711"/>
              </a:lnSpc>
              <a:spcAft>
                <a:spcPts val="0"/>
              </a:spcAft>
            </a:pPr>
            <a:r>
              <a:rPr kumimoji="0" lang="zh-TW" altLang="en-US" sz="4800" b="1" dirty="0">
                <a:solidFill>
                  <a:srgbClr val="F1C024"/>
                </a:solidFill>
                <a:latin typeface="微軟正黑體" panose="020B0604030504040204" pitchFamily="34" charset="-120"/>
                <a:ea typeface="微軟正黑體" panose="020B0604030504040204" pitchFamily="34" charset="-120"/>
              </a:rPr>
              <a:t>名稱類似 所學不同</a:t>
            </a:r>
            <a:endParaRPr kumimoji="0" lang="en-US" sz="4800" b="1" dirty="0">
              <a:solidFill>
                <a:srgbClr val="F1C024"/>
              </a:solidFill>
              <a:latin typeface="微軟正黑體" panose="020B0604030504040204" pitchFamily="34" charset="-120"/>
              <a:ea typeface="微軟正黑體" panose="020B0604030504040204" pitchFamily="34" charset="-120"/>
            </a:endParaRPr>
          </a:p>
        </p:txBody>
      </p:sp>
      <p:grpSp>
        <p:nvGrpSpPr>
          <p:cNvPr id="69" name="Group 69"/>
          <p:cNvGrpSpPr>
            <a:grpSpLocks noChangeAspect="1"/>
          </p:cNvGrpSpPr>
          <p:nvPr/>
        </p:nvGrpSpPr>
        <p:grpSpPr>
          <a:xfrm>
            <a:off x="10788205" y="-1393190"/>
            <a:ext cx="2786380" cy="2786380"/>
            <a:chOff x="0" y="0"/>
            <a:chExt cx="2787650" cy="2787650"/>
          </a:xfrm>
        </p:grpSpPr>
        <p:sp>
          <p:nvSpPr>
            <p:cNvPr id="70" name="Freeform 70"/>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FFFFFF">
                <a:alpha val="14902"/>
              </a:srgbClr>
            </a:solidFill>
          </p:spPr>
        </p:sp>
      </p:grpSp>
      <p:grpSp>
        <p:nvGrpSpPr>
          <p:cNvPr id="71" name="Group 71"/>
          <p:cNvGrpSpPr>
            <a:grpSpLocks noChangeAspect="1"/>
          </p:cNvGrpSpPr>
          <p:nvPr/>
        </p:nvGrpSpPr>
        <p:grpSpPr>
          <a:xfrm>
            <a:off x="-1393190" y="-1470047"/>
            <a:ext cx="2786380" cy="2786380"/>
            <a:chOff x="0" y="0"/>
            <a:chExt cx="2787650" cy="2787650"/>
          </a:xfrm>
        </p:grpSpPr>
        <p:sp>
          <p:nvSpPr>
            <p:cNvPr id="72" name="Freeform 72"/>
            <p:cNvSpPr/>
            <p:nvPr/>
          </p:nvSpPr>
          <p:spPr>
            <a:xfrm>
              <a:off x="0" y="0"/>
              <a:ext cx="2787650" cy="2787650"/>
            </a:xfrm>
            <a:custGeom>
              <a:avLst/>
              <a:gdLst/>
              <a:ahLst/>
              <a:cxnLst/>
              <a:rect l="l" t="t" r="r" b="b"/>
              <a:pathLst>
                <a:path w="2787650" h="2787650">
                  <a:moveTo>
                    <a:pt x="81280" y="1861820"/>
                  </a:moveTo>
                  <a:cubicBezTo>
                    <a:pt x="73660" y="1841500"/>
                    <a:pt x="67310" y="1819910"/>
                    <a:pt x="60960" y="1799590"/>
                  </a:cubicBezTo>
                  <a:lnTo>
                    <a:pt x="1800860" y="59690"/>
                  </a:lnTo>
                  <a:cubicBezTo>
                    <a:pt x="1821180" y="66040"/>
                    <a:pt x="1842770" y="72390"/>
                    <a:pt x="1863090" y="80010"/>
                  </a:cubicBezTo>
                  <a:lnTo>
                    <a:pt x="81280" y="1861820"/>
                  </a:lnTo>
                  <a:close/>
                  <a:moveTo>
                    <a:pt x="1597660" y="15240"/>
                  </a:moveTo>
                  <a:cubicBezTo>
                    <a:pt x="1573530" y="11430"/>
                    <a:pt x="1548130" y="8890"/>
                    <a:pt x="1524000" y="6350"/>
                  </a:cubicBezTo>
                  <a:lnTo>
                    <a:pt x="6350" y="1524000"/>
                  </a:lnTo>
                  <a:cubicBezTo>
                    <a:pt x="8890" y="1548130"/>
                    <a:pt x="11430" y="1573530"/>
                    <a:pt x="15240" y="1597660"/>
                  </a:cubicBezTo>
                  <a:lnTo>
                    <a:pt x="1597660" y="15240"/>
                  </a:lnTo>
                  <a:close/>
                  <a:moveTo>
                    <a:pt x="2189480" y="248920"/>
                  </a:moveTo>
                  <a:cubicBezTo>
                    <a:pt x="2172970" y="237490"/>
                    <a:pt x="2156460" y="226060"/>
                    <a:pt x="2139950" y="215900"/>
                  </a:cubicBezTo>
                  <a:lnTo>
                    <a:pt x="215900" y="2139950"/>
                  </a:lnTo>
                  <a:cubicBezTo>
                    <a:pt x="226060" y="2156460"/>
                    <a:pt x="237490" y="2172970"/>
                    <a:pt x="248920" y="2189480"/>
                  </a:cubicBezTo>
                  <a:lnTo>
                    <a:pt x="2189480" y="248920"/>
                  </a:lnTo>
                  <a:close/>
                  <a:moveTo>
                    <a:pt x="1979930" y="128270"/>
                  </a:moveTo>
                  <a:cubicBezTo>
                    <a:pt x="1960880" y="119380"/>
                    <a:pt x="1941830" y="110490"/>
                    <a:pt x="1922780" y="102870"/>
                  </a:cubicBezTo>
                  <a:lnTo>
                    <a:pt x="104140" y="1921510"/>
                  </a:lnTo>
                  <a:cubicBezTo>
                    <a:pt x="111760" y="1940560"/>
                    <a:pt x="120650" y="1959610"/>
                    <a:pt x="129540" y="1978660"/>
                  </a:cubicBezTo>
                  <a:lnTo>
                    <a:pt x="1979930" y="128270"/>
                  </a:lnTo>
                  <a:close/>
                  <a:moveTo>
                    <a:pt x="2087880" y="185420"/>
                  </a:moveTo>
                  <a:cubicBezTo>
                    <a:pt x="2070100" y="175260"/>
                    <a:pt x="2052320" y="165100"/>
                    <a:pt x="2034540" y="156210"/>
                  </a:cubicBezTo>
                  <a:lnTo>
                    <a:pt x="154940" y="2035810"/>
                  </a:lnTo>
                  <a:cubicBezTo>
                    <a:pt x="163830" y="2053590"/>
                    <a:pt x="173990" y="2071370"/>
                    <a:pt x="184150" y="2089150"/>
                  </a:cubicBezTo>
                  <a:lnTo>
                    <a:pt x="2087880" y="185420"/>
                  </a:lnTo>
                  <a:close/>
                  <a:moveTo>
                    <a:pt x="834390" y="116840"/>
                  </a:moveTo>
                  <a:cubicBezTo>
                    <a:pt x="774700" y="143510"/>
                    <a:pt x="716280" y="173990"/>
                    <a:pt x="660400" y="208280"/>
                  </a:cubicBezTo>
                  <a:lnTo>
                    <a:pt x="208280" y="660400"/>
                  </a:lnTo>
                  <a:cubicBezTo>
                    <a:pt x="172720" y="716280"/>
                    <a:pt x="142240" y="774700"/>
                    <a:pt x="116840" y="834390"/>
                  </a:cubicBezTo>
                  <a:lnTo>
                    <a:pt x="834390" y="116840"/>
                  </a:lnTo>
                  <a:close/>
                  <a:moveTo>
                    <a:pt x="1363980" y="0"/>
                  </a:moveTo>
                  <a:lnTo>
                    <a:pt x="0" y="1363980"/>
                  </a:lnTo>
                  <a:cubicBezTo>
                    <a:pt x="0" y="1391920"/>
                    <a:pt x="0" y="1418590"/>
                    <a:pt x="1270" y="1446530"/>
                  </a:cubicBezTo>
                  <a:lnTo>
                    <a:pt x="1445260" y="1270"/>
                  </a:lnTo>
                  <a:cubicBezTo>
                    <a:pt x="1418590" y="0"/>
                    <a:pt x="1390650" y="0"/>
                    <a:pt x="1363980" y="0"/>
                  </a:cubicBezTo>
                  <a:close/>
                  <a:moveTo>
                    <a:pt x="2787650" y="1386840"/>
                  </a:moveTo>
                  <a:lnTo>
                    <a:pt x="1386840" y="2787650"/>
                  </a:lnTo>
                  <a:cubicBezTo>
                    <a:pt x="1414780" y="2787650"/>
                    <a:pt x="1443990" y="2787650"/>
                    <a:pt x="1471930" y="2785110"/>
                  </a:cubicBezTo>
                  <a:lnTo>
                    <a:pt x="2785110" y="1471930"/>
                  </a:lnTo>
                  <a:cubicBezTo>
                    <a:pt x="2786380" y="1443990"/>
                    <a:pt x="2787650" y="1414780"/>
                    <a:pt x="2787650" y="1386840"/>
                  </a:cubicBezTo>
                  <a:close/>
                  <a:moveTo>
                    <a:pt x="2283460" y="321310"/>
                  </a:moveTo>
                  <a:cubicBezTo>
                    <a:pt x="2268220" y="308610"/>
                    <a:pt x="2252980" y="295910"/>
                    <a:pt x="2237740" y="284480"/>
                  </a:cubicBezTo>
                  <a:lnTo>
                    <a:pt x="284480" y="2237740"/>
                  </a:lnTo>
                  <a:cubicBezTo>
                    <a:pt x="295910" y="2252980"/>
                    <a:pt x="308610" y="2268220"/>
                    <a:pt x="321310" y="2283460"/>
                  </a:cubicBezTo>
                  <a:lnTo>
                    <a:pt x="2283460" y="321310"/>
                  </a:lnTo>
                  <a:close/>
                  <a:moveTo>
                    <a:pt x="1276350" y="5080"/>
                  </a:moveTo>
                  <a:cubicBezTo>
                    <a:pt x="1244600" y="7620"/>
                    <a:pt x="1214120" y="11430"/>
                    <a:pt x="1182370" y="16510"/>
                  </a:cubicBezTo>
                  <a:lnTo>
                    <a:pt x="16510" y="1182370"/>
                  </a:lnTo>
                  <a:cubicBezTo>
                    <a:pt x="11430" y="1214120"/>
                    <a:pt x="7620" y="1244600"/>
                    <a:pt x="5080" y="1276350"/>
                  </a:cubicBezTo>
                  <a:lnTo>
                    <a:pt x="1276350" y="5080"/>
                  </a:lnTo>
                  <a:close/>
                  <a:moveTo>
                    <a:pt x="1080770" y="35560"/>
                  </a:moveTo>
                  <a:cubicBezTo>
                    <a:pt x="1042670" y="44450"/>
                    <a:pt x="1004570" y="54610"/>
                    <a:pt x="966470" y="67310"/>
                  </a:cubicBezTo>
                  <a:lnTo>
                    <a:pt x="66040" y="966470"/>
                  </a:lnTo>
                  <a:cubicBezTo>
                    <a:pt x="54610" y="1004570"/>
                    <a:pt x="43180" y="1041400"/>
                    <a:pt x="34290" y="1080770"/>
                  </a:cubicBezTo>
                  <a:lnTo>
                    <a:pt x="1080770" y="35560"/>
                  </a:lnTo>
                  <a:close/>
                  <a:moveTo>
                    <a:pt x="1734820" y="41910"/>
                  </a:moveTo>
                  <a:cubicBezTo>
                    <a:pt x="1711960" y="36830"/>
                    <a:pt x="1690370" y="31750"/>
                    <a:pt x="1667510" y="26670"/>
                  </a:cubicBezTo>
                  <a:lnTo>
                    <a:pt x="26670" y="1667510"/>
                  </a:lnTo>
                  <a:cubicBezTo>
                    <a:pt x="31750" y="1690370"/>
                    <a:pt x="36830" y="1711960"/>
                    <a:pt x="41910" y="1734820"/>
                  </a:cubicBezTo>
                  <a:lnTo>
                    <a:pt x="1734820" y="41910"/>
                  </a:lnTo>
                  <a:close/>
                  <a:moveTo>
                    <a:pt x="2762250" y="1659890"/>
                  </a:moveTo>
                  <a:cubicBezTo>
                    <a:pt x="2768600" y="1626870"/>
                    <a:pt x="2773680" y="1595120"/>
                    <a:pt x="2777490" y="1562100"/>
                  </a:cubicBezTo>
                  <a:lnTo>
                    <a:pt x="1562100" y="2777490"/>
                  </a:lnTo>
                  <a:cubicBezTo>
                    <a:pt x="1595120" y="2773680"/>
                    <a:pt x="1628140" y="2768600"/>
                    <a:pt x="1659890" y="2762250"/>
                  </a:cubicBezTo>
                  <a:lnTo>
                    <a:pt x="2762250" y="1659890"/>
                  </a:lnTo>
                  <a:close/>
                  <a:moveTo>
                    <a:pt x="2785110" y="1306830"/>
                  </a:moveTo>
                  <a:cubicBezTo>
                    <a:pt x="2783840" y="1281430"/>
                    <a:pt x="2781300" y="1256030"/>
                    <a:pt x="2778760" y="1230630"/>
                  </a:cubicBezTo>
                  <a:lnTo>
                    <a:pt x="1230630" y="2777490"/>
                  </a:lnTo>
                  <a:cubicBezTo>
                    <a:pt x="1256030" y="2780030"/>
                    <a:pt x="1281430" y="2782570"/>
                    <a:pt x="1306830" y="2783840"/>
                  </a:cubicBezTo>
                  <a:lnTo>
                    <a:pt x="2785110" y="1306830"/>
                  </a:lnTo>
                  <a:close/>
                  <a:moveTo>
                    <a:pt x="2767330" y="1158240"/>
                  </a:moveTo>
                  <a:cubicBezTo>
                    <a:pt x="2763520" y="1135380"/>
                    <a:pt x="2758440" y="1112520"/>
                    <a:pt x="2753360" y="1089660"/>
                  </a:cubicBezTo>
                  <a:lnTo>
                    <a:pt x="1088390" y="2753360"/>
                  </a:lnTo>
                  <a:cubicBezTo>
                    <a:pt x="1111250" y="2758440"/>
                    <a:pt x="1134110" y="2763520"/>
                    <a:pt x="1156970" y="2767330"/>
                  </a:cubicBezTo>
                  <a:lnTo>
                    <a:pt x="2767330" y="1158240"/>
                  </a:lnTo>
                  <a:close/>
                  <a:moveTo>
                    <a:pt x="2369820" y="398780"/>
                  </a:moveTo>
                  <a:cubicBezTo>
                    <a:pt x="2355850" y="384810"/>
                    <a:pt x="2341880" y="372110"/>
                    <a:pt x="2327910" y="358140"/>
                  </a:cubicBezTo>
                  <a:lnTo>
                    <a:pt x="359410" y="2326640"/>
                  </a:lnTo>
                  <a:cubicBezTo>
                    <a:pt x="372110" y="2340610"/>
                    <a:pt x="386080" y="2354580"/>
                    <a:pt x="400050" y="2368550"/>
                  </a:cubicBezTo>
                  <a:lnTo>
                    <a:pt x="2369820" y="398780"/>
                  </a:lnTo>
                  <a:close/>
                  <a:moveTo>
                    <a:pt x="2451100" y="2301240"/>
                  </a:moveTo>
                  <a:cubicBezTo>
                    <a:pt x="2520950" y="2219960"/>
                    <a:pt x="2579370" y="2133600"/>
                    <a:pt x="2627630" y="2042160"/>
                  </a:cubicBezTo>
                  <a:lnTo>
                    <a:pt x="2042160" y="2627630"/>
                  </a:lnTo>
                  <a:cubicBezTo>
                    <a:pt x="2133600" y="2579370"/>
                    <a:pt x="2219960" y="2520950"/>
                    <a:pt x="2301240" y="2451100"/>
                  </a:cubicBezTo>
                  <a:lnTo>
                    <a:pt x="2451100" y="2301240"/>
                  </a:lnTo>
                  <a:close/>
                  <a:moveTo>
                    <a:pt x="2736850" y="1023620"/>
                  </a:moveTo>
                  <a:cubicBezTo>
                    <a:pt x="2730500" y="1002030"/>
                    <a:pt x="2724150" y="981710"/>
                    <a:pt x="2717800" y="960120"/>
                  </a:cubicBezTo>
                  <a:lnTo>
                    <a:pt x="960120" y="2717800"/>
                  </a:lnTo>
                  <a:cubicBezTo>
                    <a:pt x="981710" y="2724150"/>
                    <a:pt x="1002030" y="2730500"/>
                    <a:pt x="1023620" y="2736850"/>
                  </a:cubicBezTo>
                  <a:lnTo>
                    <a:pt x="2736850" y="1023620"/>
                  </a:lnTo>
                  <a:close/>
                  <a:moveTo>
                    <a:pt x="2696210" y="1892300"/>
                  </a:moveTo>
                  <a:cubicBezTo>
                    <a:pt x="2711450" y="1851660"/>
                    <a:pt x="2725420" y="1811020"/>
                    <a:pt x="2736850" y="1769110"/>
                  </a:cubicBezTo>
                  <a:lnTo>
                    <a:pt x="1769110" y="2736850"/>
                  </a:lnTo>
                  <a:cubicBezTo>
                    <a:pt x="1811020" y="2725420"/>
                    <a:pt x="1851660" y="2711450"/>
                    <a:pt x="1892300" y="2696210"/>
                  </a:cubicBezTo>
                  <a:lnTo>
                    <a:pt x="2696210" y="1892300"/>
                  </a:lnTo>
                  <a:close/>
                  <a:moveTo>
                    <a:pt x="2523490" y="576580"/>
                  </a:moveTo>
                  <a:cubicBezTo>
                    <a:pt x="2512060" y="561340"/>
                    <a:pt x="2500630" y="544830"/>
                    <a:pt x="2487930" y="529590"/>
                  </a:cubicBezTo>
                  <a:lnTo>
                    <a:pt x="529590" y="2486660"/>
                  </a:lnTo>
                  <a:cubicBezTo>
                    <a:pt x="544830" y="2499360"/>
                    <a:pt x="561340" y="2510790"/>
                    <a:pt x="576580" y="2522220"/>
                  </a:cubicBezTo>
                  <a:lnTo>
                    <a:pt x="2523490" y="576580"/>
                  </a:lnTo>
                  <a:close/>
                  <a:moveTo>
                    <a:pt x="2696210" y="899160"/>
                  </a:moveTo>
                  <a:cubicBezTo>
                    <a:pt x="2688590" y="878840"/>
                    <a:pt x="2680970" y="859790"/>
                    <a:pt x="2672080" y="840740"/>
                  </a:cubicBezTo>
                  <a:lnTo>
                    <a:pt x="839470" y="2673350"/>
                  </a:lnTo>
                  <a:cubicBezTo>
                    <a:pt x="858520" y="2682240"/>
                    <a:pt x="878840" y="2689860"/>
                    <a:pt x="897890" y="2697480"/>
                  </a:cubicBezTo>
                  <a:lnTo>
                    <a:pt x="2696210" y="899160"/>
                  </a:lnTo>
                  <a:close/>
                  <a:moveTo>
                    <a:pt x="2449830" y="483870"/>
                  </a:moveTo>
                  <a:cubicBezTo>
                    <a:pt x="2437130" y="468630"/>
                    <a:pt x="2424430" y="454660"/>
                    <a:pt x="2410460" y="440690"/>
                  </a:cubicBezTo>
                  <a:lnTo>
                    <a:pt x="440690" y="2410460"/>
                  </a:lnTo>
                  <a:cubicBezTo>
                    <a:pt x="454660" y="2424430"/>
                    <a:pt x="469900" y="2437130"/>
                    <a:pt x="483870" y="2449830"/>
                  </a:cubicBezTo>
                  <a:lnTo>
                    <a:pt x="2449830" y="483870"/>
                  </a:lnTo>
                  <a:close/>
                  <a:moveTo>
                    <a:pt x="2588260" y="675640"/>
                  </a:moveTo>
                  <a:cubicBezTo>
                    <a:pt x="2578100" y="659130"/>
                    <a:pt x="2567940" y="641350"/>
                    <a:pt x="2556510" y="624840"/>
                  </a:cubicBezTo>
                  <a:lnTo>
                    <a:pt x="624840" y="2556510"/>
                  </a:lnTo>
                  <a:cubicBezTo>
                    <a:pt x="641350" y="2567940"/>
                    <a:pt x="657860" y="2578100"/>
                    <a:pt x="675640" y="2588260"/>
                  </a:cubicBezTo>
                  <a:lnTo>
                    <a:pt x="2588260" y="675640"/>
                  </a:lnTo>
                  <a:close/>
                  <a:moveTo>
                    <a:pt x="2646680" y="783590"/>
                  </a:moveTo>
                  <a:cubicBezTo>
                    <a:pt x="2637790" y="765810"/>
                    <a:pt x="2628900" y="746760"/>
                    <a:pt x="2618740" y="728980"/>
                  </a:cubicBezTo>
                  <a:lnTo>
                    <a:pt x="728980" y="2618740"/>
                  </a:lnTo>
                  <a:cubicBezTo>
                    <a:pt x="746760" y="2628900"/>
                    <a:pt x="764540" y="2637790"/>
                    <a:pt x="783590" y="2646680"/>
                  </a:cubicBezTo>
                  <a:lnTo>
                    <a:pt x="2646680" y="783590"/>
                  </a:lnTo>
                  <a:close/>
                </a:path>
              </a:pathLst>
            </a:custGeom>
            <a:solidFill>
              <a:srgbClr val="FFFFFF">
                <a:alpha val="14902"/>
              </a:srgbClr>
            </a:solidFill>
          </p:spPr>
        </p:sp>
      </p:grpSp>
      <p:graphicFrame>
        <p:nvGraphicFramePr>
          <p:cNvPr id="67" name="object 2"/>
          <p:cNvGraphicFramePr>
            <a:graphicFrameLocks noGrp="1"/>
          </p:cNvGraphicFramePr>
          <p:nvPr>
            <p:extLst>
              <p:ext uri="{D42A27DB-BD31-4B8C-83A1-F6EECF244321}">
                <p14:modId xmlns:p14="http://schemas.microsoft.com/office/powerpoint/2010/main" val="364002021"/>
              </p:ext>
            </p:extLst>
          </p:nvPr>
        </p:nvGraphicFramePr>
        <p:xfrm>
          <a:off x="1596212" y="1195476"/>
          <a:ext cx="4486744" cy="997054"/>
        </p:xfrm>
        <a:graphic>
          <a:graphicData uri="http://schemas.openxmlformats.org/drawingml/2006/table">
            <a:tbl>
              <a:tblPr firstRow="1" bandRow="1">
                <a:tableStyleId>{2D5ABB26-0587-4C30-8999-92F81FD0307C}</a:tableStyleId>
              </a:tblPr>
              <a:tblGrid>
                <a:gridCol w="2366619"/>
                <a:gridCol w="2120125"/>
              </a:tblGrid>
              <a:tr h="498527">
                <a:tc>
                  <a:txBody>
                    <a:bodyPr/>
                    <a:lstStyle/>
                    <a:p>
                      <a:pPr marL="1270" algn="ctr">
                        <a:lnSpc>
                          <a:spcPct val="100000"/>
                        </a:lnSpc>
                        <a:spcBef>
                          <a:spcPts val="545"/>
                        </a:spcBef>
                      </a:pPr>
                      <a:r>
                        <a:rPr sz="2200" dirty="0">
                          <a:latin typeface="微軟正黑體" panose="020B0604030504040204" pitchFamily="34" charset="-120"/>
                          <a:ea typeface="微軟正黑體" panose="020B0604030504040204" pitchFamily="34" charset="-120"/>
                          <a:cs typeface="UKIJ CJK"/>
                        </a:rPr>
                        <a:t>資訊科</a:t>
                      </a:r>
                    </a:p>
                  </a:txBody>
                  <a:tcPr marL="0" marR="0" marT="7547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5D9F0"/>
                    </a:solidFill>
                  </a:tcPr>
                </a:tc>
                <a:tc>
                  <a:txBody>
                    <a:bodyPr/>
                    <a:lstStyle/>
                    <a:p>
                      <a:pPr marL="3175" algn="ctr">
                        <a:lnSpc>
                          <a:spcPct val="100000"/>
                        </a:lnSpc>
                        <a:spcBef>
                          <a:spcPts val="525"/>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電機與電子群</a:t>
                      </a:r>
                      <a:endParaRPr sz="2200" dirty="0">
                        <a:latin typeface="微軟正黑體" panose="020B0604030504040204" pitchFamily="34" charset="-120"/>
                        <a:ea typeface="微軟正黑體" panose="020B0604030504040204" pitchFamily="34" charset="-120"/>
                        <a:cs typeface="Noto Serif CJK JP"/>
                      </a:endParaRPr>
                    </a:p>
                  </a:txBody>
                  <a:tcPr marL="0" marR="0" marT="7270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5D9F0"/>
                    </a:solidFill>
                  </a:tcPr>
                </a:tc>
              </a:tr>
              <a:tr h="498527">
                <a:tc>
                  <a:txBody>
                    <a:bodyPr/>
                    <a:lstStyle/>
                    <a:p>
                      <a:pPr marL="2540" algn="ctr">
                        <a:lnSpc>
                          <a:spcPct val="100000"/>
                        </a:lnSpc>
                        <a:spcBef>
                          <a:spcPts val="545"/>
                        </a:spcBef>
                      </a:pPr>
                      <a:r>
                        <a:rPr sz="2200" dirty="0">
                          <a:latin typeface="微軟正黑體" panose="020B0604030504040204" pitchFamily="34" charset="-120"/>
                          <a:ea typeface="微軟正黑體" panose="020B0604030504040204" pitchFamily="34" charset="-120"/>
                          <a:cs typeface="UKIJ CJK"/>
                        </a:rPr>
                        <a:t>資料處理科</a:t>
                      </a:r>
                    </a:p>
                  </a:txBody>
                  <a:tcPr marL="0" marR="0" marT="7547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BD4B5"/>
                    </a:solidFill>
                  </a:tcPr>
                </a:tc>
                <a:tc>
                  <a:txBody>
                    <a:bodyPr/>
                    <a:lstStyle/>
                    <a:p>
                      <a:pPr marL="3175" algn="ctr">
                        <a:lnSpc>
                          <a:spcPct val="100000"/>
                        </a:lnSpc>
                        <a:spcBef>
                          <a:spcPts val="525"/>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商業與管理群</a:t>
                      </a:r>
                      <a:endParaRPr sz="2200" dirty="0">
                        <a:latin typeface="微軟正黑體" panose="020B0604030504040204" pitchFamily="34" charset="-120"/>
                        <a:ea typeface="微軟正黑體" panose="020B0604030504040204" pitchFamily="34" charset="-120"/>
                        <a:cs typeface="Noto Serif CJK JP"/>
                      </a:endParaRPr>
                    </a:p>
                  </a:txBody>
                  <a:tcPr marL="0" marR="0" marT="7270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BD4B5"/>
                    </a:solidFill>
                  </a:tcPr>
                </a:tc>
              </a:tr>
            </a:tbl>
          </a:graphicData>
        </a:graphic>
      </p:graphicFrame>
      <p:graphicFrame>
        <p:nvGraphicFramePr>
          <p:cNvPr id="75" name="object 9"/>
          <p:cNvGraphicFramePr>
            <a:graphicFrameLocks noGrp="1"/>
          </p:cNvGraphicFramePr>
          <p:nvPr>
            <p:extLst>
              <p:ext uri="{D42A27DB-BD31-4B8C-83A1-F6EECF244321}">
                <p14:modId xmlns:p14="http://schemas.microsoft.com/office/powerpoint/2010/main" val="499392405"/>
              </p:ext>
            </p:extLst>
          </p:nvPr>
        </p:nvGraphicFramePr>
        <p:xfrm>
          <a:off x="1574801" y="2437910"/>
          <a:ext cx="4487434" cy="1295891"/>
        </p:xfrm>
        <a:graphic>
          <a:graphicData uri="http://schemas.openxmlformats.org/drawingml/2006/table">
            <a:tbl>
              <a:tblPr firstRow="1" bandRow="1">
                <a:tableStyleId>{2D5ABB26-0587-4C30-8999-92F81FD0307C}</a:tableStyleId>
              </a:tblPr>
              <a:tblGrid>
                <a:gridCol w="2363849"/>
                <a:gridCol w="2123585"/>
              </a:tblGrid>
              <a:tr h="764407">
                <a:tc>
                  <a:txBody>
                    <a:bodyPr/>
                    <a:lstStyle/>
                    <a:p>
                      <a:pPr marL="321945">
                        <a:lnSpc>
                          <a:spcPct val="100000"/>
                        </a:lnSpc>
                        <a:spcBef>
                          <a:spcPts val="309"/>
                        </a:spcBef>
                      </a:pPr>
                      <a:r>
                        <a:rPr sz="2200" spc="-5" dirty="0">
                          <a:latin typeface="微軟正黑體" panose="020B0604030504040204" pitchFamily="34" charset="-120"/>
                          <a:ea typeface="微軟正黑體" panose="020B0604030504040204" pitchFamily="34" charset="-120"/>
                          <a:cs typeface="UKIJ CJK"/>
                        </a:rPr>
                        <a:t>多媒體應用科</a:t>
                      </a:r>
                      <a:endParaRPr sz="2200" dirty="0">
                        <a:latin typeface="微軟正黑體" panose="020B0604030504040204" pitchFamily="34" charset="-120"/>
                        <a:ea typeface="微軟正黑體" panose="020B0604030504040204" pitchFamily="34" charset="-120"/>
                        <a:cs typeface="UKIJ CJK"/>
                      </a:endParaRPr>
                    </a:p>
                    <a:p>
                      <a:pPr marL="321945">
                        <a:lnSpc>
                          <a:spcPct val="100000"/>
                        </a:lnSpc>
                      </a:pPr>
                      <a:r>
                        <a:rPr sz="2200" dirty="0">
                          <a:latin typeface="微軟正黑體" panose="020B0604030504040204" pitchFamily="34" charset="-120"/>
                          <a:ea typeface="微軟正黑體" panose="020B0604030504040204" pitchFamily="34" charset="-120"/>
                          <a:cs typeface="UKIJ CJK"/>
                        </a:rPr>
                        <a:t>多媒體設計科</a:t>
                      </a:r>
                    </a:p>
                  </a:txBody>
                  <a:tcPr marL="0" marR="0" marT="429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c>
                  <a:txBody>
                    <a:bodyPr/>
                    <a:lstStyle/>
                    <a:p>
                      <a:pPr marL="984250" indent="-209550">
                        <a:lnSpc>
                          <a:spcPct val="100000"/>
                        </a:lnSpc>
                        <a:spcBef>
                          <a:spcPts val="1485"/>
                        </a:spcBef>
                        <a:tabLst>
                          <a:tab pos="900113" algn="l"/>
                        </a:tabLst>
                      </a:pPr>
                      <a:r>
                        <a:rPr lang="zh-TW" altLang="en-US" sz="2200" b="1" dirty="0" smtClean="0">
                          <a:solidFill>
                            <a:srgbClr val="0000FF"/>
                          </a:solidFill>
                          <a:latin typeface="微軟正黑體" panose="020B0604030504040204" pitchFamily="34" charset="-120"/>
                          <a:ea typeface="微軟正黑體" panose="020B0604030504040204" pitchFamily="34" charset="-120"/>
                          <a:cs typeface="Noto Serif CJK JP"/>
                        </a:rPr>
                        <a:t>   </a:t>
                      </a:r>
                      <a:r>
                        <a:rPr sz="2200" b="1" kern="1200" dirty="0" err="1" smtClean="0">
                          <a:solidFill>
                            <a:srgbClr val="0000FF"/>
                          </a:solidFill>
                          <a:latin typeface="微軟正黑體" panose="020B0604030504040204" pitchFamily="34" charset="-120"/>
                          <a:ea typeface="微軟正黑體" panose="020B0604030504040204" pitchFamily="34" charset="-120"/>
                          <a:cs typeface="Noto Serif CJK JP"/>
                        </a:rPr>
                        <a:t>設計群</a:t>
                      </a:r>
                      <a:endParaRPr sz="2200" b="1" kern="1200" dirty="0">
                        <a:solidFill>
                          <a:srgbClr val="0000FF"/>
                        </a:solidFill>
                        <a:latin typeface="微軟正黑體" panose="020B0604030504040204" pitchFamily="34" charset="-120"/>
                        <a:ea typeface="微軟正黑體" panose="020B0604030504040204" pitchFamily="34" charset="-120"/>
                        <a:cs typeface="Noto Serif CJK JP"/>
                      </a:endParaRPr>
                    </a:p>
                  </a:txBody>
                  <a:tcPr marL="0" marR="0" marT="20564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r>
              <a:tr h="531484">
                <a:tc>
                  <a:txBody>
                    <a:bodyPr/>
                    <a:lstStyle/>
                    <a:p>
                      <a:pPr marL="321945">
                        <a:lnSpc>
                          <a:spcPct val="100000"/>
                        </a:lnSpc>
                        <a:spcBef>
                          <a:spcPts val="670"/>
                        </a:spcBef>
                      </a:pPr>
                      <a:r>
                        <a:rPr sz="2200" dirty="0">
                          <a:latin typeface="微軟正黑體" panose="020B0604030504040204" pitchFamily="34" charset="-120"/>
                          <a:ea typeface="微軟正黑體" panose="020B0604030504040204" pitchFamily="34" charset="-120"/>
                          <a:cs typeface="UKIJ CJK"/>
                        </a:rPr>
                        <a:t>多媒體動畫科</a:t>
                      </a:r>
                    </a:p>
                  </a:txBody>
                  <a:tcPr marL="0" marR="0" marT="9278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accent6">
                        <a:lumMod val="40000"/>
                        <a:lumOff val="60000"/>
                      </a:schemeClr>
                    </a:solidFill>
                  </a:tcPr>
                </a:tc>
                <a:tc>
                  <a:txBody>
                    <a:bodyPr/>
                    <a:lstStyle/>
                    <a:p>
                      <a:pPr marL="592455">
                        <a:lnSpc>
                          <a:spcPct val="100000"/>
                        </a:lnSpc>
                        <a:spcBef>
                          <a:spcPts val="645"/>
                        </a:spcBef>
                      </a:pPr>
                      <a:r>
                        <a:rPr lang="zh-TW" altLang="en-US" sz="2200" b="1" dirty="0" smtClean="0">
                          <a:solidFill>
                            <a:srgbClr val="0000FF"/>
                          </a:solidFill>
                          <a:latin typeface="微軟正黑體" panose="020B0604030504040204" pitchFamily="34" charset="-120"/>
                          <a:ea typeface="微軟正黑體" panose="020B0604030504040204" pitchFamily="34" charset="-120"/>
                          <a:cs typeface="Noto Serif CJK JP"/>
                        </a:rPr>
                        <a:t>    </a:t>
                      </a:r>
                      <a:r>
                        <a:rPr sz="2200" b="1" dirty="0" err="1" smtClean="0">
                          <a:solidFill>
                            <a:srgbClr val="0000FF"/>
                          </a:solidFill>
                          <a:latin typeface="微軟正黑體" panose="020B0604030504040204" pitchFamily="34" charset="-120"/>
                          <a:ea typeface="微軟正黑體" panose="020B0604030504040204" pitchFamily="34" charset="-120"/>
                          <a:cs typeface="Noto Serif CJK JP"/>
                        </a:rPr>
                        <a:t>藝術群</a:t>
                      </a:r>
                      <a:endParaRPr sz="2200" dirty="0">
                        <a:latin typeface="微軟正黑體" panose="020B0604030504040204" pitchFamily="34" charset="-120"/>
                        <a:ea typeface="微軟正黑體" panose="020B0604030504040204" pitchFamily="34" charset="-120"/>
                        <a:cs typeface="Noto Serif CJK JP"/>
                      </a:endParaRPr>
                    </a:p>
                  </a:txBody>
                  <a:tcPr marL="0" marR="0" marT="8932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accent6">
                        <a:lumMod val="40000"/>
                        <a:lumOff val="60000"/>
                      </a:schemeClr>
                    </a:solidFill>
                  </a:tcPr>
                </a:tc>
              </a:tr>
            </a:tbl>
          </a:graphicData>
        </a:graphic>
      </p:graphicFrame>
      <p:graphicFrame>
        <p:nvGraphicFramePr>
          <p:cNvPr id="76" name="object 10"/>
          <p:cNvGraphicFramePr>
            <a:graphicFrameLocks noGrp="1"/>
          </p:cNvGraphicFramePr>
          <p:nvPr>
            <p:extLst>
              <p:ext uri="{D42A27DB-BD31-4B8C-83A1-F6EECF244321}">
                <p14:modId xmlns:p14="http://schemas.microsoft.com/office/powerpoint/2010/main" val="2322125354"/>
              </p:ext>
            </p:extLst>
          </p:nvPr>
        </p:nvGraphicFramePr>
        <p:xfrm>
          <a:off x="1591834" y="5308601"/>
          <a:ext cx="4486744" cy="1013533"/>
        </p:xfrm>
        <a:graphic>
          <a:graphicData uri="http://schemas.openxmlformats.org/drawingml/2006/table">
            <a:tbl>
              <a:tblPr firstRow="1" bandRow="1">
                <a:tableStyleId>{2D5ABB26-0587-4C30-8999-92F81FD0307C}</a:tableStyleId>
              </a:tblPr>
              <a:tblGrid>
                <a:gridCol w="2366619"/>
                <a:gridCol w="2120125"/>
              </a:tblGrid>
              <a:tr h="498527">
                <a:tc>
                  <a:txBody>
                    <a:bodyPr/>
                    <a:lstStyle/>
                    <a:p>
                      <a:pPr marL="2540" algn="ctr">
                        <a:lnSpc>
                          <a:spcPct val="100000"/>
                        </a:lnSpc>
                        <a:spcBef>
                          <a:spcPts val="545"/>
                        </a:spcBef>
                      </a:pPr>
                      <a:r>
                        <a:rPr sz="2200" dirty="0">
                          <a:latin typeface="微軟正黑體" panose="020B0604030504040204" pitchFamily="34" charset="-120"/>
                          <a:ea typeface="微軟正黑體" panose="020B0604030504040204" pitchFamily="34" charset="-120"/>
                          <a:cs typeface="UKIJ CJK"/>
                        </a:rPr>
                        <a:t>資料處理科</a:t>
                      </a:r>
                    </a:p>
                  </a:txBody>
                  <a:tcPr marL="0" marR="0" marT="7547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BD4B5"/>
                    </a:solidFill>
                  </a:tcPr>
                </a:tc>
                <a:tc>
                  <a:txBody>
                    <a:bodyPr/>
                    <a:lstStyle/>
                    <a:p>
                      <a:pPr marL="3810" algn="ctr">
                        <a:lnSpc>
                          <a:spcPct val="100000"/>
                        </a:lnSpc>
                        <a:spcBef>
                          <a:spcPts val="525"/>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商業與管理群</a:t>
                      </a:r>
                      <a:endParaRPr sz="2200" dirty="0">
                        <a:latin typeface="微軟正黑體" panose="020B0604030504040204" pitchFamily="34" charset="-120"/>
                        <a:ea typeface="微軟正黑體" panose="020B0604030504040204" pitchFamily="34" charset="-120"/>
                        <a:cs typeface="Noto Serif CJK JP"/>
                      </a:endParaRPr>
                    </a:p>
                  </a:txBody>
                  <a:tcPr marL="0" marR="0" marT="7270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BD4B5"/>
                    </a:solidFill>
                  </a:tcPr>
                </a:tc>
              </a:tr>
              <a:tr h="515006">
                <a:tc>
                  <a:txBody>
                    <a:bodyPr/>
                    <a:lstStyle/>
                    <a:p>
                      <a:pPr marL="3175" algn="ctr">
                        <a:lnSpc>
                          <a:spcPct val="100000"/>
                        </a:lnSpc>
                        <a:spcBef>
                          <a:spcPts val="610"/>
                        </a:spcBef>
                      </a:pPr>
                      <a:r>
                        <a:rPr sz="2200" dirty="0">
                          <a:latin typeface="微軟正黑體" panose="020B0604030504040204" pitchFamily="34" charset="-120"/>
                          <a:ea typeface="微軟正黑體" panose="020B0604030504040204" pitchFamily="34" charset="-120"/>
                          <a:cs typeface="UKIJ CJK"/>
                        </a:rPr>
                        <a:t>多媒體應用科</a:t>
                      </a:r>
                    </a:p>
                  </a:txBody>
                  <a:tcPr marL="0" marR="0" marT="84473"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c>
                  <a:txBody>
                    <a:bodyPr/>
                    <a:lstStyle/>
                    <a:p>
                      <a:pPr marL="2540" algn="ctr">
                        <a:lnSpc>
                          <a:spcPct val="100000"/>
                        </a:lnSpc>
                        <a:spcBef>
                          <a:spcPts val="585"/>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設計群</a:t>
                      </a:r>
                      <a:endParaRPr sz="2200" dirty="0">
                        <a:latin typeface="微軟正黑體" panose="020B0604030504040204" pitchFamily="34" charset="-120"/>
                        <a:ea typeface="微軟正黑體" panose="020B0604030504040204" pitchFamily="34" charset="-120"/>
                        <a:cs typeface="Noto Serif CJK JP"/>
                      </a:endParaRPr>
                    </a:p>
                  </a:txBody>
                  <a:tcPr marL="0" marR="0" marT="8101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r>
            </a:tbl>
          </a:graphicData>
        </a:graphic>
      </p:graphicFrame>
      <p:graphicFrame>
        <p:nvGraphicFramePr>
          <p:cNvPr id="77" name="object 11"/>
          <p:cNvGraphicFramePr>
            <a:graphicFrameLocks noGrp="1"/>
          </p:cNvGraphicFramePr>
          <p:nvPr>
            <p:extLst>
              <p:ext uri="{D42A27DB-BD31-4B8C-83A1-F6EECF244321}">
                <p14:modId xmlns:p14="http://schemas.microsoft.com/office/powerpoint/2010/main" val="3965752897"/>
              </p:ext>
            </p:extLst>
          </p:nvPr>
        </p:nvGraphicFramePr>
        <p:xfrm>
          <a:off x="6299892" y="1195477"/>
          <a:ext cx="4486743" cy="1430634"/>
        </p:xfrm>
        <a:graphic>
          <a:graphicData uri="http://schemas.openxmlformats.org/drawingml/2006/table">
            <a:tbl>
              <a:tblPr firstRow="1" bandRow="1">
                <a:tableStyleId>{2D5ABB26-0587-4C30-8999-92F81FD0307C}</a:tableStyleId>
              </a:tblPr>
              <a:tblGrid>
                <a:gridCol w="2377005"/>
                <a:gridCol w="2109738"/>
              </a:tblGrid>
              <a:tr h="614295">
                <a:tc>
                  <a:txBody>
                    <a:bodyPr/>
                    <a:lstStyle/>
                    <a:p>
                      <a:pPr marL="201295">
                        <a:lnSpc>
                          <a:spcPct val="100000"/>
                        </a:lnSpc>
                        <a:spcBef>
                          <a:spcPts val="965"/>
                        </a:spcBef>
                      </a:pPr>
                      <a:r>
                        <a:rPr sz="2200" dirty="0">
                          <a:latin typeface="微軟正黑體" panose="020B0604030504040204" pitchFamily="34" charset="-120"/>
                          <a:ea typeface="微軟正黑體" panose="020B0604030504040204" pitchFamily="34" charset="-120"/>
                          <a:cs typeface="UKIJ CJK"/>
                        </a:rPr>
                        <a:t>建築科、土木科</a:t>
                      </a:r>
                    </a:p>
                  </a:txBody>
                  <a:tcPr marL="0" marR="0" marT="133633"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5D9F0"/>
                    </a:solidFill>
                  </a:tcPr>
                </a:tc>
                <a:tc>
                  <a:txBody>
                    <a:bodyPr/>
                    <a:lstStyle/>
                    <a:p>
                      <a:pPr marL="6350" algn="ctr">
                        <a:lnSpc>
                          <a:spcPct val="100000"/>
                        </a:lnSpc>
                        <a:spcBef>
                          <a:spcPts val="94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土木與建築群</a:t>
                      </a:r>
                      <a:endParaRPr sz="2200">
                        <a:latin typeface="微軟正黑體" panose="020B0604030504040204" pitchFamily="34" charset="-120"/>
                        <a:ea typeface="微軟正黑體" panose="020B0604030504040204" pitchFamily="34" charset="-120"/>
                        <a:cs typeface="Noto Serif CJK JP"/>
                      </a:endParaRPr>
                    </a:p>
                  </a:txBody>
                  <a:tcPr marL="0" marR="0" marT="13017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5D9F0"/>
                    </a:solidFill>
                  </a:tcPr>
                </a:tc>
              </a:tr>
              <a:tr h="816339">
                <a:tc>
                  <a:txBody>
                    <a:bodyPr/>
                    <a:lstStyle/>
                    <a:p>
                      <a:pPr marL="201295">
                        <a:lnSpc>
                          <a:spcPct val="100000"/>
                        </a:lnSpc>
                        <a:spcBef>
                          <a:spcPts val="495"/>
                        </a:spcBef>
                      </a:pPr>
                      <a:r>
                        <a:rPr sz="2200" dirty="0">
                          <a:latin typeface="微軟正黑體" panose="020B0604030504040204" pitchFamily="34" charset="-120"/>
                          <a:ea typeface="微軟正黑體" panose="020B0604030504040204" pitchFamily="34" charset="-120"/>
                          <a:cs typeface="UKIJ CJK"/>
                        </a:rPr>
                        <a:t>室內空間設計科</a:t>
                      </a:r>
                    </a:p>
                    <a:p>
                      <a:pPr marL="201295">
                        <a:lnSpc>
                          <a:spcPct val="100000"/>
                        </a:lnSpc>
                      </a:pPr>
                      <a:r>
                        <a:rPr sz="2200" dirty="0">
                          <a:latin typeface="微軟正黑體" panose="020B0604030504040204" pitchFamily="34" charset="-120"/>
                          <a:ea typeface="微軟正黑體" panose="020B0604030504040204" pitchFamily="34" charset="-120"/>
                          <a:cs typeface="UKIJ CJK"/>
                        </a:rPr>
                        <a:t>室內設計科</a:t>
                      </a:r>
                    </a:p>
                  </a:txBody>
                  <a:tcPr marL="0" marR="0" marT="6854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c>
                  <a:txBody>
                    <a:bodyPr/>
                    <a:lstStyle/>
                    <a:p>
                      <a:pPr marL="3810" algn="ctr">
                        <a:lnSpc>
                          <a:spcPct val="100000"/>
                        </a:lnSpc>
                        <a:spcBef>
                          <a:spcPts val="167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設計群</a:t>
                      </a:r>
                      <a:endParaRPr sz="2200" dirty="0">
                        <a:latin typeface="微軟正黑體" panose="020B0604030504040204" pitchFamily="34" charset="-120"/>
                        <a:ea typeface="微軟正黑體" panose="020B0604030504040204" pitchFamily="34" charset="-120"/>
                        <a:cs typeface="Noto Serif CJK JP"/>
                      </a:endParaRPr>
                    </a:p>
                  </a:txBody>
                  <a:tcPr marL="0" marR="0" marT="23126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r>
            </a:tbl>
          </a:graphicData>
        </a:graphic>
      </p:graphicFrame>
      <p:graphicFrame>
        <p:nvGraphicFramePr>
          <p:cNvPr id="78" name="object 12"/>
          <p:cNvGraphicFramePr>
            <a:graphicFrameLocks noGrp="1"/>
          </p:cNvGraphicFramePr>
          <p:nvPr>
            <p:extLst>
              <p:ext uri="{D42A27DB-BD31-4B8C-83A1-F6EECF244321}">
                <p14:modId xmlns:p14="http://schemas.microsoft.com/office/powerpoint/2010/main" val="3913954160"/>
              </p:ext>
            </p:extLst>
          </p:nvPr>
        </p:nvGraphicFramePr>
        <p:xfrm>
          <a:off x="6316235" y="2966416"/>
          <a:ext cx="4486741" cy="1884984"/>
        </p:xfrm>
        <a:graphic>
          <a:graphicData uri="http://schemas.openxmlformats.org/drawingml/2006/table">
            <a:tbl>
              <a:tblPr firstRow="1" bandRow="1">
                <a:tableStyleId>{2D5ABB26-0587-4C30-8999-92F81FD0307C}</a:tableStyleId>
              </a:tblPr>
              <a:tblGrid>
                <a:gridCol w="2377004"/>
                <a:gridCol w="2109737"/>
              </a:tblGrid>
              <a:tr h="804843">
                <a:tc>
                  <a:txBody>
                    <a:bodyPr/>
                    <a:lstStyle/>
                    <a:p>
                      <a:pPr marL="201295" marR="188595">
                        <a:lnSpc>
                          <a:spcPct val="100000"/>
                        </a:lnSpc>
                        <a:spcBef>
                          <a:spcPts val="455"/>
                        </a:spcBef>
                      </a:pPr>
                      <a:r>
                        <a:rPr sz="2200" dirty="0">
                          <a:latin typeface="微軟正黑體" panose="020B0604030504040204" pitchFamily="34" charset="-120"/>
                          <a:ea typeface="微軟正黑體" panose="020B0604030504040204" pitchFamily="34" charset="-120"/>
                          <a:cs typeface="UKIJ CJK"/>
                        </a:rPr>
                        <a:t>室內空間設計科 室內設計科</a:t>
                      </a:r>
                    </a:p>
                  </a:txBody>
                  <a:tcPr marL="0" marR="0" marT="6300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c>
                  <a:txBody>
                    <a:bodyPr/>
                    <a:lstStyle/>
                    <a:p>
                      <a:pPr marL="3810" algn="ctr">
                        <a:lnSpc>
                          <a:spcPct val="100000"/>
                        </a:lnSpc>
                        <a:spcBef>
                          <a:spcPts val="163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設計群</a:t>
                      </a:r>
                      <a:endParaRPr sz="2200" dirty="0">
                        <a:latin typeface="微軟正黑體" panose="020B0604030504040204" pitchFamily="34" charset="-120"/>
                        <a:ea typeface="微軟正黑體" panose="020B0604030504040204" pitchFamily="34" charset="-120"/>
                        <a:cs typeface="Noto Serif CJK JP"/>
                      </a:endParaRPr>
                    </a:p>
                  </a:txBody>
                  <a:tcPr marL="0" marR="0" marT="225721"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chemeClr val="bg1">
                        <a:lumMod val="95000"/>
                      </a:schemeClr>
                    </a:solidFill>
                  </a:tcPr>
                </a:tc>
              </a:tr>
              <a:tr h="524838">
                <a:tc>
                  <a:txBody>
                    <a:bodyPr/>
                    <a:lstStyle/>
                    <a:p>
                      <a:pPr marL="5080" algn="ctr">
                        <a:lnSpc>
                          <a:spcPct val="100000"/>
                        </a:lnSpc>
                        <a:spcBef>
                          <a:spcPts val="645"/>
                        </a:spcBef>
                      </a:pPr>
                      <a:r>
                        <a:rPr sz="2200" dirty="0">
                          <a:latin typeface="微軟正黑體" panose="020B0604030504040204" pitchFamily="34" charset="-120"/>
                          <a:ea typeface="微軟正黑體" panose="020B0604030504040204" pitchFamily="34" charset="-120"/>
                          <a:cs typeface="UKIJ CJK"/>
                        </a:rPr>
                        <a:t>造園科、園藝科</a:t>
                      </a:r>
                    </a:p>
                  </a:txBody>
                  <a:tcPr marL="0" marR="0" marT="8931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FF66"/>
                    </a:solidFill>
                  </a:tcPr>
                </a:tc>
                <a:tc>
                  <a:txBody>
                    <a:bodyPr/>
                    <a:lstStyle/>
                    <a:p>
                      <a:pPr marL="3810" algn="ctr">
                        <a:lnSpc>
                          <a:spcPct val="100000"/>
                        </a:lnSpc>
                        <a:spcBef>
                          <a:spcPts val="62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農業群</a:t>
                      </a:r>
                      <a:endParaRPr sz="2200">
                        <a:latin typeface="微軟正黑體" panose="020B0604030504040204" pitchFamily="34" charset="-120"/>
                        <a:ea typeface="微軟正黑體" panose="020B0604030504040204" pitchFamily="34" charset="-120"/>
                        <a:cs typeface="Noto Serif CJK JP"/>
                      </a:endParaRPr>
                    </a:p>
                  </a:txBody>
                  <a:tcPr marL="0" marR="0" marT="8585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FF66"/>
                    </a:solidFill>
                  </a:tcPr>
                </a:tc>
              </a:tr>
              <a:tr h="555303">
                <a:tc>
                  <a:txBody>
                    <a:bodyPr/>
                    <a:lstStyle/>
                    <a:p>
                      <a:pPr marL="4445" algn="ctr">
                        <a:lnSpc>
                          <a:spcPct val="100000"/>
                        </a:lnSpc>
                        <a:spcBef>
                          <a:spcPts val="755"/>
                        </a:spcBef>
                      </a:pPr>
                      <a:r>
                        <a:rPr sz="2200" dirty="0">
                          <a:latin typeface="微軟正黑體" panose="020B0604030504040204" pitchFamily="34" charset="-120"/>
                          <a:ea typeface="微軟正黑體" panose="020B0604030504040204" pitchFamily="34" charset="-120"/>
                          <a:cs typeface="UKIJ CJK"/>
                        </a:rPr>
                        <a:t>空間測繪科</a:t>
                      </a:r>
                    </a:p>
                  </a:txBody>
                  <a:tcPr marL="0" marR="0" marT="10455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5D9F0"/>
                    </a:solidFill>
                  </a:tcPr>
                </a:tc>
                <a:tc>
                  <a:txBody>
                    <a:bodyPr/>
                    <a:lstStyle/>
                    <a:p>
                      <a:pPr marL="5080" algn="ctr">
                        <a:lnSpc>
                          <a:spcPct val="100000"/>
                        </a:lnSpc>
                        <a:spcBef>
                          <a:spcPts val="73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土木與建築群</a:t>
                      </a:r>
                      <a:endParaRPr sz="2200" dirty="0">
                        <a:latin typeface="微軟正黑體" panose="020B0604030504040204" pitchFamily="34" charset="-120"/>
                        <a:ea typeface="微軟正黑體" panose="020B0604030504040204" pitchFamily="34" charset="-120"/>
                        <a:cs typeface="Noto Serif CJK JP"/>
                      </a:endParaRPr>
                    </a:p>
                  </a:txBody>
                  <a:tcPr marL="0" marR="0" marT="10109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5D9F0"/>
                    </a:solidFill>
                  </a:tcPr>
                </a:tc>
              </a:tr>
            </a:tbl>
          </a:graphicData>
        </a:graphic>
      </p:graphicFrame>
      <p:graphicFrame>
        <p:nvGraphicFramePr>
          <p:cNvPr id="79" name="object 13"/>
          <p:cNvGraphicFramePr>
            <a:graphicFrameLocks noGrp="1"/>
          </p:cNvGraphicFramePr>
          <p:nvPr>
            <p:extLst>
              <p:ext uri="{D42A27DB-BD31-4B8C-83A1-F6EECF244321}">
                <p14:modId xmlns:p14="http://schemas.microsoft.com/office/powerpoint/2010/main" val="4075388026"/>
              </p:ext>
            </p:extLst>
          </p:nvPr>
        </p:nvGraphicFramePr>
        <p:xfrm>
          <a:off x="1599920" y="3987800"/>
          <a:ext cx="4486050" cy="1028142"/>
        </p:xfrm>
        <a:graphic>
          <a:graphicData uri="http://schemas.openxmlformats.org/drawingml/2006/table">
            <a:tbl>
              <a:tblPr firstRow="1" bandRow="1">
                <a:tableStyleId>{2D5ABB26-0587-4C30-8999-92F81FD0307C}</a:tableStyleId>
              </a:tblPr>
              <a:tblGrid>
                <a:gridCol w="2366618"/>
                <a:gridCol w="2119432"/>
              </a:tblGrid>
              <a:tr h="498527">
                <a:tc>
                  <a:txBody>
                    <a:bodyPr/>
                    <a:lstStyle/>
                    <a:p>
                      <a:pPr marL="2540" algn="ctr">
                        <a:lnSpc>
                          <a:spcPct val="100000"/>
                        </a:lnSpc>
                        <a:spcBef>
                          <a:spcPts val="555"/>
                        </a:spcBef>
                      </a:pPr>
                      <a:r>
                        <a:rPr sz="2200" dirty="0">
                          <a:latin typeface="微軟正黑體" panose="020B0604030504040204" pitchFamily="34" charset="-120"/>
                          <a:ea typeface="微軟正黑體" panose="020B0604030504040204" pitchFamily="34" charset="-120"/>
                          <a:cs typeface="UKIJ CJK"/>
                        </a:rPr>
                        <a:t>餐飲管理科</a:t>
                      </a:r>
                    </a:p>
                  </a:txBody>
                  <a:tcPr marL="0" marR="0" marT="7685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CCC"/>
                    </a:solidFill>
                  </a:tcPr>
                </a:tc>
                <a:tc>
                  <a:txBody>
                    <a:bodyPr/>
                    <a:lstStyle/>
                    <a:p>
                      <a:pPr marR="581025" algn="ctr" defTabSz="534988">
                        <a:lnSpc>
                          <a:spcPct val="100000"/>
                        </a:lnSpc>
                        <a:spcBef>
                          <a:spcPts val="530"/>
                        </a:spcBef>
                      </a:pPr>
                      <a:r>
                        <a:rPr lang="zh-TW" altLang="en-US" sz="2200" b="1" smtClean="0">
                          <a:solidFill>
                            <a:srgbClr val="0000FF"/>
                          </a:solidFill>
                          <a:latin typeface="微軟正黑體" panose="020B0604030504040204" pitchFamily="34" charset="-120"/>
                          <a:ea typeface="微軟正黑體" panose="020B0604030504040204" pitchFamily="34" charset="-120"/>
                          <a:cs typeface="Noto Serif CJK JP"/>
                        </a:rPr>
                        <a:t>     </a:t>
                      </a:r>
                      <a:r>
                        <a:rPr sz="2200" b="1" smtClean="0">
                          <a:solidFill>
                            <a:srgbClr val="0000FF"/>
                          </a:solidFill>
                          <a:latin typeface="微軟正黑體" panose="020B0604030504040204" pitchFamily="34" charset="-120"/>
                          <a:ea typeface="微軟正黑體" panose="020B0604030504040204" pitchFamily="34" charset="-120"/>
                          <a:cs typeface="Noto Serif CJK JP"/>
                        </a:rPr>
                        <a:t>餐旅群</a:t>
                      </a:r>
                      <a:endParaRPr sz="2200" dirty="0">
                        <a:latin typeface="微軟正黑體" panose="020B0604030504040204" pitchFamily="34" charset="-120"/>
                        <a:ea typeface="微軟正黑體" panose="020B0604030504040204" pitchFamily="34" charset="-120"/>
                        <a:cs typeface="Noto Serif CJK JP"/>
                      </a:endParaRPr>
                    </a:p>
                  </a:txBody>
                  <a:tcPr marL="0" marR="0" marT="7339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FCCCC"/>
                    </a:solidFill>
                  </a:tcPr>
                </a:tc>
              </a:tr>
              <a:tr h="529615">
                <a:tc>
                  <a:txBody>
                    <a:bodyPr/>
                    <a:lstStyle/>
                    <a:p>
                      <a:pPr marL="2540" algn="ctr">
                        <a:lnSpc>
                          <a:spcPct val="100000"/>
                        </a:lnSpc>
                        <a:spcBef>
                          <a:spcPts val="665"/>
                        </a:spcBef>
                      </a:pPr>
                      <a:r>
                        <a:rPr sz="2200" dirty="0">
                          <a:latin typeface="微軟正黑體" panose="020B0604030504040204" pitchFamily="34" charset="-120"/>
                          <a:ea typeface="微軟正黑體" panose="020B0604030504040204" pitchFamily="34" charset="-120"/>
                          <a:cs typeface="UKIJ CJK"/>
                        </a:rPr>
                        <a:t>食品加工科</a:t>
                      </a:r>
                    </a:p>
                  </a:txBody>
                  <a:tcPr marL="0" marR="0" marT="92089"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FF66"/>
                    </a:solidFill>
                  </a:tcPr>
                </a:tc>
                <a:tc>
                  <a:txBody>
                    <a:bodyPr/>
                    <a:lstStyle/>
                    <a:p>
                      <a:pPr marR="581025" algn="ctr">
                        <a:lnSpc>
                          <a:spcPct val="100000"/>
                        </a:lnSpc>
                        <a:spcBef>
                          <a:spcPts val="640"/>
                        </a:spcBef>
                      </a:pPr>
                      <a:r>
                        <a:rPr lang="zh-TW" altLang="en-US" sz="2200" b="1" dirty="0" smtClean="0">
                          <a:solidFill>
                            <a:srgbClr val="0000FF"/>
                          </a:solidFill>
                          <a:latin typeface="微軟正黑體" panose="020B0604030504040204" pitchFamily="34" charset="-120"/>
                          <a:ea typeface="微軟正黑體" panose="020B0604030504040204" pitchFamily="34" charset="-120"/>
                          <a:cs typeface="Noto Serif CJK JP"/>
                        </a:rPr>
                        <a:t>     </a:t>
                      </a:r>
                      <a:r>
                        <a:rPr sz="2200" b="1" dirty="0" err="1" smtClean="0">
                          <a:solidFill>
                            <a:srgbClr val="0000FF"/>
                          </a:solidFill>
                          <a:latin typeface="微軟正黑體" panose="020B0604030504040204" pitchFamily="34" charset="-120"/>
                          <a:ea typeface="微軟正黑體" panose="020B0604030504040204" pitchFamily="34" charset="-120"/>
                          <a:cs typeface="Noto Serif CJK JP"/>
                        </a:rPr>
                        <a:t>食品群</a:t>
                      </a:r>
                      <a:endParaRPr sz="2200" dirty="0">
                        <a:latin typeface="微軟正黑體" panose="020B0604030504040204" pitchFamily="34" charset="-120"/>
                        <a:ea typeface="微軟正黑體" panose="020B0604030504040204" pitchFamily="34" charset="-120"/>
                        <a:cs typeface="Noto Serif CJK JP"/>
                      </a:endParaRPr>
                    </a:p>
                  </a:txBody>
                  <a:tcPr marL="0" marR="0" marT="8862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CCFF66"/>
                    </a:solidFill>
                  </a:tcPr>
                </a:tc>
              </a:tr>
            </a:tbl>
          </a:graphicData>
        </a:graphic>
      </p:graphicFrame>
      <p:graphicFrame>
        <p:nvGraphicFramePr>
          <p:cNvPr id="80" name="object 14"/>
          <p:cNvGraphicFramePr>
            <a:graphicFrameLocks noGrp="1"/>
          </p:cNvGraphicFramePr>
          <p:nvPr>
            <p:extLst>
              <p:ext uri="{D42A27DB-BD31-4B8C-83A1-F6EECF244321}">
                <p14:modId xmlns:p14="http://schemas.microsoft.com/office/powerpoint/2010/main" val="3181186369"/>
              </p:ext>
            </p:extLst>
          </p:nvPr>
        </p:nvGraphicFramePr>
        <p:xfrm>
          <a:off x="6317505" y="5207000"/>
          <a:ext cx="4486050" cy="1117600"/>
        </p:xfrm>
        <a:graphic>
          <a:graphicData uri="http://schemas.openxmlformats.org/drawingml/2006/table">
            <a:tbl>
              <a:tblPr firstRow="1" bandRow="1">
                <a:tableStyleId>{2D5ABB26-0587-4C30-8999-92F81FD0307C}</a:tableStyleId>
              </a:tblPr>
              <a:tblGrid>
                <a:gridCol w="2366619"/>
                <a:gridCol w="2119431"/>
              </a:tblGrid>
              <a:tr h="563474">
                <a:tc>
                  <a:txBody>
                    <a:bodyPr/>
                    <a:lstStyle/>
                    <a:p>
                      <a:pPr marL="5080" algn="ctr">
                        <a:lnSpc>
                          <a:spcPct val="100000"/>
                        </a:lnSpc>
                        <a:spcBef>
                          <a:spcPts val="785"/>
                        </a:spcBef>
                      </a:pPr>
                      <a:r>
                        <a:rPr sz="2200" dirty="0">
                          <a:latin typeface="微軟正黑體" panose="020B0604030504040204" pitchFamily="34" charset="-120"/>
                          <a:ea typeface="微軟正黑體" panose="020B0604030504040204" pitchFamily="34" charset="-120"/>
                          <a:cs typeface="UKIJ CJK"/>
                        </a:rPr>
                        <a:t>航海科、輪機科</a:t>
                      </a:r>
                    </a:p>
                  </a:txBody>
                  <a:tcPr marL="0" marR="0" marT="108707"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66FFFF"/>
                    </a:solidFill>
                  </a:tcPr>
                </a:tc>
                <a:tc>
                  <a:txBody>
                    <a:bodyPr/>
                    <a:lstStyle/>
                    <a:p>
                      <a:pPr marL="3810" algn="ctr">
                        <a:lnSpc>
                          <a:spcPct val="100000"/>
                        </a:lnSpc>
                        <a:spcBef>
                          <a:spcPts val="76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海事群</a:t>
                      </a:r>
                      <a:endParaRPr sz="2200">
                        <a:latin typeface="微軟正黑體" panose="020B0604030504040204" pitchFamily="34" charset="-120"/>
                        <a:ea typeface="微軟正黑體" panose="020B0604030504040204" pitchFamily="34" charset="-120"/>
                        <a:cs typeface="Noto Serif CJK JP"/>
                      </a:endParaRPr>
                    </a:p>
                  </a:txBody>
                  <a:tcPr marL="0" marR="0" marT="105245"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66FFFF"/>
                    </a:solidFill>
                  </a:tcPr>
                </a:tc>
              </a:tr>
              <a:tr h="554126">
                <a:tc>
                  <a:txBody>
                    <a:bodyPr/>
                    <a:lstStyle/>
                    <a:p>
                      <a:pPr marL="5080" algn="ctr">
                        <a:lnSpc>
                          <a:spcPct val="100000"/>
                        </a:lnSpc>
                        <a:spcBef>
                          <a:spcPts val="755"/>
                        </a:spcBef>
                      </a:pPr>
                      <a:r>
                        <a:rPr sz="2200" dirty="0">
                          <a:latin typeface="微軟正黑體" panose="020B0604030504040204" pitchFamily="34" charset="-120"/>
                          <a:ea typeface="微軟正黑體" panose="020B0604030504040204" pitchFamily="34" charset="-120"/>
                          <a:cs typeface="UKIJ CJK"/>
                        </a:rPr>
                        <a:t>航運管理科</a:t>
                      </a:r>
                    </a:p>
                  </a:txBody>
                  <a:tcPr marL="0" marR="0" marT="104552"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BD4B5"/>
                    </a:solidFill>
                  </a:tcPr>
                </a:tc>
                <a:tc>
                  <a:txBody>
                    <a:bodyPr/>
                    <a:lstStyle/>
                    <a:p>
                      <a:pPr marL="5080" algn="ctr">
                        <a:lnSpc>
                          <a:spcPct val="100000"/>
                        </a:lnSpc>
                        <a:spcBef>
                          <a:spcPts val="730"/>
                        </a:spcBef>
                      </a:pPr>
                      <a:r>
                        <a:rPr sz="2200" b="1" dirty="0">
                          <a:solidFill>
                            <a:srgbClr val="0000FF"/>
                          </a:solidFill>
                          <a:latin typeface="微軟正黑體" panose="020B0604030504040204" pitchFamily="34" charset="-120"/>
                          <a:ea typeface="微軟正黑體" panose="020B0604030504040204" pitchFamily="34" charset="-120"/>
                          <a:cs typeface="Noto Serif CJK JP"/>
                        </a:rPr>
                        <a:t>商業與管理群</a:t>
                      </a:r>
                      <a:endParaRPr sz="2200" dirty="0">
                        <a:latin typeface="微軟正黑體" panose="020B0604030504040204" pitchFamily="34" charset="-120"/>
                        <a:ea typeface="微軟正黑體" panose="020B0604030504040204" pitchFamily="34" charset="-120"/>
                        <a:cs typeface="Noto Serif CJK JP"/>
                      </a:endParaRPr>
                    </a:p>
                  </a:txBody>
                  <a:tcPr marL="0" marR="0" marT="10109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FBD4B5"/>
                    </a:solidFill>
                  </a:tcPr>
                </a:tc>
              </a:tr>
            </a:tbl>
          </a:graphicData>
        </a:graphic>
      </p:graphicFrame>
    </p:spTree>
    <p:extLst>
      <p:ext uri="{BB962C8B-B14F-4D97-AF65-F5344CB8AC3E}">
        <p14:creationId xmlns:p14="http://schemas.microsoft.com/office/powerpoint/2010/main" val="159085230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113</a:t>
            </a:fld>
            <a:endParaRPr lang="en-US" altLang="zh-TW"/>
          </a:p>
        </p:txBody>
      </p:sp>
      <p:pic>
        <p:nvPicPr>
          <p:cNvPr id="5" name="圖片 4">
            <a:extLst>
              <a:ext uri="{FF2B5EF4-FFF2-40B4-BE49-F238E27FC236}">
                <a16:creationId xmlns="" xmlns:a16="http://schemas.microsoft.com/office/drawing/2014/main" id="{A21E6192-CA68-4A48-94B2-49C562562834}"/>
              </a:ext>
            </a:extLst>
          </p:cNvPr>
          <p:cNvPicPr>
            <a:picLocks noChangeAspect="1"/>
          </p:cNvPicPr>
          <p:nvPr/>
        </p:nvPicPr>
        <p:blipFill>
          <a:blip r:embed="rId3"/>
          <a:stretch>
            <a:fillRect/>
          </a:stretch>
        </p:blipFill>
        <p:spPr>
          <a:xfrm>
            <a:off x="983432" y="188639"/>
            <a:ext cx="8568952" cy="1739757"/>
          </a:xfrm>
          <a:prstGeom prst="rect">
            <a:avLst/>
          </a:prstGeom>
        </p:spPr>
      </p:pic>
      <p:pic>
        <p:nvPicPr>
          <p:cNvPr id="6" name="圖片 5">
            <a:extLst>
              <a:ext uri="{FF2B5EF4-FFF2-40B4-BE49-F238E27FC236}">
                <a16:creationId xmlns="" xmlns:a16="http://schemas.microsoft.com/office/drawing/2014/main" id="{C431056B-FBCF-4A92-BD86-460D880A5C3F}"/>
              </a:ext>
            </a:extLst>
          </p:cNvPr>
          <p:cNvPicPr>
            <a:picLocks noChangeAspect="1"/>
          </p:cNvPicPr>
          <p:nvPr/>
        </p:nvPicPr>
        <p:blipFill>
          <a:blip r:embed="rId4"/>
          <a:stretch>
            <a:fillRect/>
          </a:stretch>
        </p:blipFill>
        <p:spPr>
          <a:xfrm>
            <a:off x="263280" y="2208573"/>
            <a:ext cx="11465514" cy="3304951"/>
          </a:xfrm>
          <a:prstGeom prst="rect">
            <a:avLst/>
          </a:prstGeom>
        </p:spPr>
      </p:pic>
      <p:sp>
        <p:nvSpPr>
          <p:cNvPr id="7" name="矩形 6">
            <a:extLst>
              <a:ext uri="{FF2B5EF4-FFF2-40B4-BE49-F238E27FC236}">
                <a16:creationId xmlns="" xmlns:a16="http://schemas.microsoft.com/office/drawing/2014/main" id="{FFB82172-3BC9-4D3B-A3B2-579B2F82C385}"/>
              </a:ext>
            </a:extLst>
          </p:cNvPr>
          <p:cNvSpPr/>
          <p:nvPr/>
        </p:nvSpPr>
        <p:spPr>
          <a:xfrm>
            <a:off x="1775520" y="3284984"/>
            <a:ext cx="8784976"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 xmlns:a16="http://schemas.microsoft.com/office/drawing/2014/main" id="{30C300EF-DAD2-47AF-81D8-F8E7E9AA984B}"/>
              </a:ext>
            </a:extLst>
          </p:cNvPr>
          <p:cNvSpPr/>
          <p:nvPr/>
        </p:nvSpPr>
        <p:spPr>
          <a:xfrm>
            <a:off x="463134" y="3861049"/>
            <a:ext cx="6857001" cy="5040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24484315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 xmlns:a16="http://schemas.microsoft.com/office/drawing/2014/main" id="{355F9F86-4968-45C1-85BD-ECE8D36047A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 xmlns:a16="http://schemas.microsoft.com/office/drawing/2014/main" id="{25682398-FE35-40FC-A130-9056176969C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 xmlns:a16="http://schemas.microsoft.com/office/drawing/2014/main" id="{E5DD72C8-C9DD-427A-8868-1A158DA58886}"/>
                    </a:ext>
                  </a:extLst>
                </p:cNvPr>
                <p:cNvPicPr>
                  <a:picLocks noChangeAspect="1" noChangeArrowheads="1" noCrop="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 xmlns:a16="http://schemas.microsoft.com/office/drawing/2014/main" id="{B5D76EB5-6572-4C75-8341-D087E2AA9DE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 xmlns:a16="http://schemas.microsoft.com/office/drawing/2014/main" id="{48EB6392-95BC-4F22-B3AB-828B070F9D0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 xmlns:a16="http://schemas.microsoft.com/office/drawing/2014/main" id="{6D510765-C695-4287-8190-95F35A111EF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 xmlns:a16="http://schemas.microsoft.com/office/drawing/2014/main" id="{AE5F8188-DBE9-45F5-B3DE-3B5261A2DAAF}"/>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 xmlns:a16="http://schemas.microsoft.com/office/drawing/2014/main" id="{50EF928C-087B-48B7-B177-F80ED565B6A2}"/>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 xmlns:a16="http://schemas.microsoft.com/office/drawing/2014/main" id="{493E1CAC-A7D0-43D3-B8A1-3685ABD0529C}"/>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 xmlns:a16="http://schemas.microsoft.com/office/drawing/2014/main" id="{8FADE494-ABA8-41A8-A9F0-F8C799356C00}"/>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 xmlns:a16="http://schemas.microsoft.com/office/drawing/2014/main" id="{55B72121-62C5-4FAE-BF77-64E613CBF402}"/>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 xmlns:a16="http://schemas.microsoft.com/office/drawing/2014/main" id="{9B8BAC40-C647-4E12-9C3B-C9DFA92E4CDA}"/>
              </a:ext>
            </a:extLst>
          </p:cNvPr>
          <p:cNvPicPr>
            <a:picLocks noGrp="1" noChangeAspect="1"/>
          </p:cNvPicPr>
          <p:nvPr>
            <p:ph idx="1"/>
          </p:nvPr>
        </p:nvPicPr>
        <p:blipFill>
          <a:blip r:embed="rId3" cstate="email">
            <a:lum bright="10000"/>
            <a:extLst>
              <a:ext uri="{28A0092B-C50C-407E-A947-70E740481C1C}">
                <a14:useLocalDpi xmlns:a14="http://schemas.microsoft.com/office/drawing/2010/main"/>
              </a:ext>
            </a:extLst>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 xmlns:a16="http://schemas.microsoft.com/office/drawing/2014/main" id="{97D3833D-43C4-4F1E-863F-DB3B0D2C2E9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r>
              <a:rPr lang="en-US" altLang="zh-TW" sz="2700">
                <a:solidFill>
                  <a:srgbClr val="0A33FF"/>
                </a:solidFill>
                <a:latin typeface="微軟正黑體" panose="020B0604030504040204" pitchFamily="34" charset="-120"/>
                <a:ea typeface="微軟正黑體" panose="020B0604030504040204" pitchFamily="34" charset="-120"/>
              </a:rPr>
              <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r>
              <a:rPr lang="en-US" altLang="zh-TW" sz="2700">
                <a:solidFill>
                  <a:srgbClr val="0A33FF"/>
                </a:solidFill>
                <a:latin typeface="微軟正黑體" panose="020B0604030504040204" pitchFamily="34" charset="-120"/>
                <a:ea typeface="微軟正黑體" panose="020B0604030504040204" pitchFamily="34" charset="-120"/>
              </a:rPr>
              <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 xmlns:a16="http://schemas.microsoft.com/office/drawing/2014/main" id="{61946FCC-2B1D-444F-9176-829A3F51D24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11901" y="333376"/>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567609" y="454819"/>
            <a:ext cx="3240087" cy="3240087"/>
          </a:xfrm>
          <a:prstGeom prst="rect">
            <a:avLst/>
          </a:prstGeom>
        </p:spPr>
      </p:pic>
    </p:spTree>
    <p:custDataLst>
      <p:tags r:id="rId1"/>
    </p:custData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p:nvPr/>
        </p:nvSpPr>
        <p:spPr>
          <a:xfrm>
            <a:off x="119336" y="1124747"/>
            <a:ext cx="3930196" cy="1938992"/>
          </a:xfrm>
          <a:prstGeom prst="rect">
            <a:avLst/>
          </a:prstGeom>
          <a:noFill/>
          <a:effectLst>
            <a:glow rad="63500">
              <a:schemeClr val="accent1">
                <a:satMod val="175000"/>
                <a:alpha val="40000"/>
              </a:schemeClr>
            </a:glow>
          </a:effectLst>
        </p:spPr>
        <p:txBody>
          <a:bodyPr wrap="square">
            <a:spAutoFit/>
            <a:scene3d>
              <a:camera prst="obliqueTopLeft"/>
              <a:lightRig rig="threePt" dir="t"/>
            </a:scene3d>
          </a:bodyPr>
          <a:lstStyle/>
          <a:p>
            <a:pPr algn="ctr" eaLnBrk="1" fontAlgn="auto" hangingPunct="1">
              <a:spcBef>
                <a:spcPts val="0"/>
              </a:spcBef>
              <a:spcAft>
                <a:spcPts val="0"/>
              </a:spcAft>
              <a:defRPr/>
            </a:pPr>
            <a:r>
              <a:rPr kumimoji="0" lang="zh-TW" altLang="en-US" sz="6000" b="1" dirty="0">
                <a:ln w="10160">
                  <a:solidFill>
                    <a:srgbClr val="4472C4"/>
                  </a:solidFill>
                  <a:prstDash val="solid"/>
                </a:ln>
                <a:solidFill>
                  <a:srgbClr val="0000FF"/>
                </a:solidFill>
                <a:effectLst>
                  <a:glow rad="63500">
                    <a:srgbClr val="5B9BD5">
                      <a:satMod val="175000"/>
                      <a:alpha val="40000"/>
                    </a:srgbClr>
                  </a:glow>
                </a:effectLst>
                <a:latin typeface="文鼎中圓" panose="020B0609010101010101" pitchFamily="49" charset="-120"/>
                <a:ea typeface="文鼎中圓" panose="020B0609010101010101" pitchFamily="49" charset="-120"/>
              </a:rPr>
              <a:t>選對</a:t>
            </a:r>
            <a:r>
              <a:rPr kumimoji="0" lang="zh-TW" altLang="en-US" sz="6000" b="1" dirty="0" smtClean="0">
                <a:ln w="10160">
                  <a:solidFill>
                    <a:srgbClr val="4472C4"/>
                  </a:solidFill>
                  <a:prstDash val="solid"/>
                </a:ln>
                <a:solidFill>
                  <a:srgbClr val="0000FF"/>
                </a:solidFill>
                <a:effectLst>
                  <a:glow rad="63500">
                    <a:srgbClr val="5B9BD5">
                      <a:satMod val="175000"/>
                      <a:alpha val="40000"/>
                    </a:srgbClr>
                  </a:glow>
                </a:effectLst>
                <a:latin typeface="文鼎中圓" panose="020B0609010101010101" pitchFamily="49" charset="-120"/>
                <a:ea typeface="文鼎中圓" panose="020B0609010101010101" pitchFamily="49" charset="-120"/>
              </a:rPr>
              <a:t>跑道</a:t>
            </a:r>
            <a:endParaRPr kumimoji="0" lang="en-US" altLang="zh-TW" sz="6000" b="1" dirty="0" smtClean="0">
              <a:ln w="10160">
                <a:solidFill>
                  <a:srgbClr val="4472C4"/>
                </a:solidFill>
                <a:prstDash val="solid"/>
              </a:ln>
              <a:solidFill>
                <a:srgbClr val="0000FF"/>
              </a:solidFill>
              <a:effectLst>
                <a:glow rad="63500">
                  <a:srgbClr val="5B9BD5">
                    <a:satMod val="175000"/>
                    <a:alpha val="40000"/>
                  </a:srgbClr>
                </a:glow>
              </a:effectLst>
              <a:latin typeface="文鼎中圓" panose="020B0609010101010101" pitchFamily="49" charset="-120"/>
              <a:ea typeface="文鼎中圓" panose="020B0609010101010101" pitchFamily="49" charset="-120"/>
            </a:endParaRPr>
          </a:p>
          <a:p>
            <a:pPr algn="ctr" eaLnBrk="1" fontAlgn="auto" hangingPunct="1">
              <a:spcBef>
                <a:spcPts val="0"/>
              </a:spcBef>
              <a:spcAft>
                <a:spcPts val="0"/>
              </a:spcAft>
              <a:defRPr/>
            </a:pPr>
            <a:r>
              <a:rPr kumimoji="0" lang="zh-TW" altLang="en-US" sz="6000" b="1" dirty="0">
                <a:ln w="10160">
                  <a:solidFill>
                    <a:srgbClr val="4472C4"/>
                  </a:solidFill>
                  <a:prstDash val="solid"/>
                </a:ln>
                <a:solidFill>
                  <a:srgbClr val="0000FF"/>
                </a:solidFill>
                <a:effectLst>
                  <a:glow rad="63500">
                    <a:srgbClr val="5B9BD5">
                      <a:satMod val="175000"/>
                      <a:alpha val="40000"/>
                    </a:srgbClr>
                  </a:glow>
                </a:effectLst>
                <a:latin typeface="文鼎中圓" panose="020B0609010101010101" pitchFamily="49" charset="-120"/>
                <a:ea typeface="文鼎中圓" panose="020B0609010101010101" pitchFamily="49" charset="-120"/>
              </a:rPr>
              <a:t>自在發光</a:t>
            </a:r>
            <a:endParaRPr kumimoji="0" lang="en-US" altLang="zh-TW" sz="6000" b="1" dirty="0">
              <a:ln w="10160">
                <a:solidFill>
                  <a:srgbClr val="4472C4"/>
                </a:solidFill>
                <a:prstDash val="solid"/>
              </a:ln>
              <a:solidFill>
                <a:srgbClr val="0000FF"/>
              </a:solidFill>
              <a:effectLst>
                <a:glow rad="63500">
                  <a:srgbClr val="5B9BD5">
                    <a:satMod val="175000"/>
                    <a:alpha val="40000"/>
                  </a:srgbClr>
                </a:glow>
              </a:effectLst>
              <a:latin typeface="文鼎中圓" panose="020B0609010101010101" pitchFamily="49" charset="-120"/>
              <a:ea typeface="文鼎中圓" panose="020B0609010101010101" pitchFamily="49" charset="-120"/>
            </a:endParaRPr>
          </a:p>
        </p:txBody>
      </p:sp>
      <p:sp>
        <p:nvSpPr>
          <p:cNvPr id="2" name="投影片編號版面配置區 1"/>
          <p:cNvSpPr>
            <a:spLocks noGrp="1"/>
          </p:cNvSpPr>
          <p:nvPr>
            <p:ph type="sldNum" sz="quarter" idx="12"/>
          </p:nvPr>
        </p:nvSpPr>
        <p:spPr/>
        <p:txBody>
          <a:bodyPr/>
          <a:lstStyle/>
          <a:p>
            <a:pPr>
              <a:defRPr/>
            </a:pPr>
            <a:fld id="{DD051E8D-5497-438A-B28A-8C334251A4CA}" type="slidenum">
              <a:rPr lang="zh-TW" altLang="en-US" smtClean="0">
                <a:solidFill>
                  <a:prstClr val="black">
                    <a:tint val="75000"/>
                  </a:prstClr>
                </a:solidFill>
              </a:rPr>
              <a:pPr>
                <a:defRPr/>
              </a:pPr>
              <a:t>120</a:t>
            </a:fld>
            <a:endParaRPr lang="zh-TW" altLang="en-US">
              <a:solidFill>
                <a:prstClr val="black">
                  <a:tint val="75000"/>
                </a:prstClr>
              </a:solidFill>
            </a:endParaRPr>
          </a:p>
        </p:txBody>
      </p:sp>
      <p:sp>
        <p:nvSpPr>
          <p:cNvPr id="7" name="Rectangle 2"/>
          <p:cNvSpPr txBox="1">
            <a:spLocks noChangeArrowheads="1"/>
          </p:cNvSpPr>
          <p:nvPr/>
        </p:nvSpPr>
        <p:spPr bwMode="auto">
          <a:xfrm>
            <a:off x="-27661" y="13138"/>
            <a:ext cx="9626037" cy="832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新細明體" pitchFamily="18" charset="-120"/>
              </a:defRPr>
            </a:lvl5pPr>
            <a:lvl6pPr marL="4572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6pPr>
            <a:lvl7pPr marL="9144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7pPr>
            <a:lvl8pPr marL="13716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8pPr>
            <a:lvl9pPr marL="1828800" algn="l" rtl="0" fontAlgn="base">
              <a:lnSpc>
                <a:spcPct val="90000"/>
              </a:lnSpc>
              <a:spcBef>
                <a:spcPct val="0"/>
              </a:spcBef>
              <a:spcAft>
                <a:spcPct val="0"/>
              </a:spcAft>
              <a:defRPr sz="4400">
                <a:solidFill>
                  <a:schemeClr val="tx1"/>
                </a:solidFill>
                <a:latin typeface="Calibri Light" pitchFamily="34" charset="0"/>
                <a:ea typeface="新細明體" pitchFamily="18" charset="-120"/>
              </a:defRPr>
            </a:lvl9pPr>
          </a:lstStyle>
          <a:p>
            <a:pPr algn="ctr" eaLnBrk="1" fontAlgn="auto" hangingPunct="1">
              <a:spcAft>
                <a:spcPts val="0"/>
              </a:spcAft>
              <a:defRPr/>
            </a:pPr>
            <a:r>
              <a:rPr kumimoji="0" lang="zh-TW" altLang="en-US" sz="5400" dirty="0" smtClean="0">
                <a:solidFill>
                  <a:srgbClr val="0000CC"/>
                </a:solidFill>
                <a:latin typeface="文鼎中圓" panose="020B0609010101010101" pitchFamily="49" charset="-120"/>
                <a:ea typeface="文鼎中圓" panose="020B0609010101010101" pitchFamily="49" charset="-120"/>
              </a:rPr>
              <a:t>謝謝您的耐心聆聽！</a:t>
            </a:r>
            <a:endParaRPr kumimoji="0" lang="zh-TW" altLang="en-US" sz="5400" dirty="0">
              <a:solidFill>
                <a:srgbClr val="0000CC"/>
              </a:solidFill>
              <a:latin typeface="文鼎中圓" panose="020B0609010101010101" pitchFamily="49" charset="-120"/>
              <a:ea typeface="文鼎中圓" panose="020B0609010101010101" pitchFamily="49" charset="-120"/>
            </a:endParaRPr>
          </a:p>
        </p:txBody>
      </p:sp>
      <p:pic>
        <p:nvPicPr>
          <p:cNvPr id="8" name="圖片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9416" y="3638058"/>
            <a:ext cx="5619658" cy="3241736"/>
          </a:xfrm>
          <a:prstGeom prst="rect">
            <a:avLst/>
          </a:prstGeom>
        </p:spPr>
      </p:pic>
      <p:pic>
        <p:nvPicPr>
          <p:cNvPr id="9" name="圖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1405" y="3627027"/>
            <a:ext cx="5095195" cy="3252768"/>
          </a:xfrm>
          <a:prstGeom prst="rect">
            <a:avLst/>
          </a:prstGeom>
        </p:spPr>
      </p:pic>
      <p:pic>
        <p:nvPicPr>
          <p:cNvPr id="10" name="圖片 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68233" y="360145"/>
            <a:ext cx="5171391" cy="329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p:cNvSpPr txBox="1">
            <a:spLocks noChangeArrowheads="1"/>
          </p:cNvSpPr>
          <p:nvPr/>
        </p:nvSpPr>
        <p:spPr bwMode="auto">
          <a:xfrm>
            <a:off x="3407725" y="1124747"/>
            <a:ext cx="5280587" cy="1808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85" tIns="45695" rIns="91385" bIns="45695" anchor="ctr"/>
          <a:lstStyle>
            <a:lvl1pPr eaLnBrk="0" hangingPunct="0">
              <a:spcBef>
                <a:spcPts val="400"/>
              </a:spcBef>
              <a:buClr>
                <a:schemeClr val="accent1"/>
              </a:buClr>
              <a:buSzPct val="68000"/>
              <a:buFont typeface="Wingdings 3" pitchFamily="18" charset="2"/>
              <a:buChar char=""/>
              <a:defRPr sz="2700">
                <a:solidFill>
                  <a:schemeClr val="tx1"/>
                </a:solidFill>
                <a:latin typeface="Lucida Sans Unicode" pitchFamily="34" charset="0"/>
                <a:ea typeface="微軟正黑體" pitchFamily="34" charset="-120"/>
              </a:defRPr>
            </a:lvl1pPr>
            <a:lvl2pPr marL="742950" indent="-285750" eaLnBrk="0" hangingPunct="0">
              <a:spcBef>
                <a:spcPts val="325"/>
              </a:spcBef>
              <a:buClr>
                <a:schemeClr val="accent1"/>
              </a:buClr>
              <a:buFont typeface="Verdana" pitchFamily="34" charset="0"/>
              <a:buChar char="◦"/>
              <a:defRPr sz="2300">
                <a:solidFill>
                  <a:schemeClr val="tx1"/>
                </a:solidFill>
                <a:latin typeface="Lucida Sans Unicode" pitchFamily="34" charset="0"/>
                <a:ea typeface="微軟正黑體" pitchFamily="34" charset="-120"/>
              </a:defRPr>
            </a:lvl2pPr>
            <a:lvl3pPr marL="1143000" indent="-228600" eaLnBrk="0" hangingPunct="0">
              <a:spcBef>
                <a:spcPts val="350"/>
              </a:spcBef>
              <a:buClr>
                <a:schemeClr val="accent2"/>
              </a:buClr>
              <a:buSzPct val="100000"/>
              <a:buFont typeface="Wingdings 2" pitchFamily="18" charset="2"/>
              <a:buChar char=""/>
              <a:defRPr sz="2100">
                <a:solidFill>
                  <a:schemeClr val="tx1"/>
                </a:solidFill>
                <a:latin typeface="Lucida Sans Unicode" pitchFamily="34" charset="0"/>
                <a:ea typeface="微軟正黑體" pitchFamily="34" charset="-120"/>
              </a:defRPr>
            </a:lvl3pPr>
            <a:lvl4pPr marL="1600200" indent="-228600" eaLnBrk="0" hangingPunct="0">
              <a:spcBef>
                <a:spcPts val="350"/>
              </a:spcBef>
              <a:buClr>
                <a:schemeClr val="accent2"/>
              </a:buClr>
              <a:buFont typeface="Wingdings 2" pitchFamily="18" charset="2"/>
              <a:buChar char=""/>
              <a:defRPr sz="1900">
                <a:solidFill>
                  <a:schemeClr val="tx1"/>
                </a:solidFill>
                <a:latin typeface="Lucida Sans Unicode" pitchFamily="34" charset="0"/>
                <a:ea typeface="微軟正黑體" pitchFamily="34" charset="-120"/>
              </a:defRPr>
            </a:lvl4pPr>
            <a:lvl5pPr marL="2057400" indent="-228600" eaLnBrk="0" hangingPunct="0">
              <a:spcBef>
                <a:spcPts val="350"/>
              </a:spcBef>
              <a:buClr>
                <a:schemeClr val="accent2"/>
              </a:buClr>
              <a:buFont typeface="Wingdings 2" pitchFamily="18" charset="2"/>
              <a:buChar char=""/>
              <a:defRPr>
                <a:solidFill>
                  <a:schemeClr val="tx1"/>
                </a:solidFill>
                <a:latin typeface="Lucida Sans Unicode" pitchFamily="34" charset="0"/>
                <a:ea typeface="微軟正黑體" pitchFamily="34" charset="-120"/>
              </a:defRPr>
            </a:lvl5pPr>
            <a:lvl6pPr marL="25146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ea typeface="微軟正黑體" pitchFamily="34" charset="-120"/>
              </a:defRPr>
            </a:lvl6pPr>
            <a:lvl7pPr marL="29718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ea typeface="微軟正黑體" pitchFamily="34" charset="-120"/>
              </a:defRPr>
            </a:lvl7pPr>
            <a:lvl8pPr marL="34290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ea typeface="微軟正黑體" pitchFamily="34" charset="-120"/>
              </a:defRPr>
            </a:lvl8pPr>
            <a:lvl9pPr marL="3886200" indent="-228600" eaLnBrk="0" fontAlgn="base" hangingPunct="0">
              <a:spcBef>
                <a:spcPts val="350"/>
              </a:spcBef>
              <a:spcAft>
                <a:spcPct val="0"/>
              </a:spcAft>
              <a:buClr>
                <a:schemeClr val="accent2"/>
              </a:buClr>
              <a:buFont typeface="Wingdings 2" pitchFamily="18" charset="2"/>
              <a:buChar char=""/>
              <a:defRPr>
                <a:solidFill>
                  <a:schemeClr val="tx1"/>
                </a:solidFill>
                <a:latin typeface="Lucida Sans Unicode" pitchFamily="34" charset="0"/>
                <a:ea typeface="微軟正黑體" pitchFamily="34" charset="-120"/>
              </a:defRPr>
            </a:lvl9pPr>
          </a:lstStyle>
          <a:p>
            <a:pPr algn="ctr" eaLnBrk="1" hangingPunct="1">
              <a:lnSpc>
                <a:spcPct val="150000"/>
              </a:lnSpc>
              <a:spcBef>
                <a:spcPct val="0"/>
              </a:spcBef>
              <a:buClrTx/>
              <a:buSzTx/>
              <a:buFontTx/>
              <a:buNone/>
            </a:pPr>
            <a:r>
              <a:rPr lang="zh-TW" altLang="en-US" sz="5400" b="1" dirty="0">
                <a:solidFill>
                  <a:srgbClr val="C00000"/>
                </a:solidFill>
                <a:latin typeface="文鼎中圓" panose="020B0609010101010101" pitchFamily="49" charset="-120"/>
                <a:ea typeface="文鼎中圓" panose="020B0609010101010101" pitchFamily="49" charset="-120"/>
              </a:rPr>
              <a:t>簡報</a:t>
            </a:r>
            <a:r>
              <a:rPr lang="zh-TW" altLang="en-US" sz="5400" b="1" dirty="0" smtClean="0">
                <a:solidFill>
                  <a:srgbClr val="C00000"/>
                </a:solidFill>
                <a:latin typeface="文鼎中圓" panose="020B0609010101010101" pitchFamily="49" charset="-120"/>
                <a:ea typeface="文鼎中圓" panose="020B0609010101010101" pitchFamily="49" charset="-120"/>
              </a:rPr>
              <a:t>完畢</a:t>
            </a:r>
            <a:endParaRPr lang="en-US" altLang="zh-TW" sz="5400" b="1" dirty="0" smtClean="0">
              <a:solidFill>
                <a:srgbClr val="C00000"/>
              </a:solidFill>
              <a:latin typeface="文鼎中圓" panose="020B0609010101010101" pitchFamily="49" charset="-120"/>
              <a:ea typeface="文鼎中圓" panose="020B0609010101010101" pitchFamily="49" charset="-120"/>
            </a:endParaRPr>
          </a:p>
          <a:p>
            <a:pPr algn="ctr" eaLnBrk="1" hangingPunct="1">
              <a:lnSpc>
                <a:spcPct val="150000"/>
              </a:lnSpc>
              <a:spcBef>
                <a:spcPct val="0"/>
              </a:spcBef>
              <a:buClrTx/>
              <a:buSzTx/>
              <a:buFontTx/>
              <a:buNone/>
            </a:pPr>
            <a:r>
              <a:rPr lang="zh-TW" altLang="en-US" sz="5400" b="1" dirty="0" smtClean="0">
                <a:solidFill>
                  <a:srgbClr val="C00000"/>
                </a:solidFill>
                <a:latin typeface="文鼎中圓" panose="020B0609010101010101" pitchFamily="49" charset="-120"/>
                <a:ea typeface="文鼎中圓" panose="020B0609010101010101" pitchFamily="49" charset="-120"/>
              </a:rPr>
              <a:t>祝福大家</a:t>
            </a:r>
            <a:endParaRPr lang="zh-TW" altLang="en-US" sz="5400" b="1" dirty="0">
              <a:solidFill>
                <a:srgbClr val="C00000"/>
              </a:solidFill>
              <a:latin typeface="文鼎中圓" panose="020B0609010101010101" pitchFamily="49" charset="-120"/>
              <a:ea typeface="文鼎中圓" panose="020B0609010101010101" pitchFamily="49" charset="-120"/>
            </a:endParaRPr>
          </a:p>
        </p:txBody>
      </p:sp>
    </p:spTree>
    <p:extLst>
      <p:ext uri="{BB962C8B-B14F-4D97-AF65-F5344CB8AC3E}">
        <p14:creationId xmlns:p14="http://schemas.microsoft.com/office/powerpoint/2010/main" val="47542680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zh-TW" altLang="en-US" dirty="0" smtClean="0"/>
              <a:t>常見問題</a:t>
            </a:r>
            <a:endParaRPr lang="zh-TW" altLang="en-US" dirty="0"/>
          </a:p>
        </p:txBody>
      </p:sp>
      <p:sp>
        <p:nvSpPr>
          <p:cNvPr id="4" name="內容版面配置區 3"/>
          <p:cNvSpPr>
            <a:spLocks noGrp="1"/>
          </p:cNvSpPr>
          <p:nvPr>
            <p:ph sz="half" idx="1"/>
          </p:nvPr>
        </p:nvSpPr>
        <p:spPr/>
        <p:txBody>
          <a:bodyPr/>
          <a:lstStyle/>
          <a:p>
            <a:r>
              <a:rPr lang="zh-TW" altLang="en-US" dirty="0" smtClean="0"/>
              <a:t>如果免試入學未分發到理想校、科怎麼辦</a:t>
            </a:r>
            <a:r>
              <a:rPr lang="en-US" altLang="zh-TW" dirty="0" smtClean="0"/>
              <a:t>?</a:t>
            </a:r>
          </a:p>
          <a:p>
            <a:r>
              <a:rPr lang="zh-TW" altLang="en-US" dirty="0" smtClean="0"/>
              <a:t>萬一選錯科怎麼辦</a:t>
            </a:r>
            <a:r>
              <a:rPr lang="en-US" altLang="zh-TW" dirty="0" smtClean="0"/>
              <a:t>?</a:t>
            </a:r>
          </a:p>
          <a:p>
            <a:r>
              <a:rPr lang="zh-TW" altLang="en-US" dirty="0"/>
              <a:t>不曉得要讀高中還是高職</a:t>
            </a:r>
            <a:r>
              <a:rPr lang="en-US" altLang="zh-TW" dirty="0" smtClean="0"/>
              <a:t>?</a:t>
            </a:r>
          </a:p>
          <a:p>
            <a:r>
              <a:rPr lang="zh-TW" altLang="en-US" dirty="0" smtClean="0"/>
              <a:t>讀高職，檢定證照一定要考嗎</a:t>
            </a:r>
            <a:endParaRPr lang="en-US" altLang="zh-TW" dirty="0" smtClean="0"/>
          </a:p>
          <a:p>
            <a:endParaRPr lang="en-US" altLang="zh-TW" dirty="0" smtClean="0"/>
          </a:p>
          <a:p>
            <a:endParaRPr lang="zh-TW" altLang="en-US" dirty="0"/>
          </a:p>
        </p:txBody>
      </p:sp>
      <p:sp>
        <p:nvSpPr>
          <p:cNvPr id="5" name="內容版面配置區 4"/>
          <p:cNvSpPr>
            <a:spLocks noGrp="1"/>
          </p:cNvSpPr>
          <p:nvPr>
            <p:ph sz="half" idx="2"/>
          </p:nvPr>
        </p:nvSpPr>
        <p:spPr/>
        <p:txBody>
          <a:bodyPr/>
          <a:lstStyle/>
          <a:p>
            <a:endParaRPr lang="zh-TW" altLang="en-US"/>
          </a:p>
        </p:txBody>
      </p:sp>
      <p:sp>
        <p:nvSpPr>
          <p:cNvPr id="2" name="投影片編號版面配置區 1"/>
          <p:cNvSpPr>
            <a:spLocks noGrp="1"/>
          </p:cNvSpPr>
          <p:nvPr>
            <p:ph type="sldNum" sz="quarter" idx="12"/>
          </p:nvPr>
        </p:nvSpPr>
        <p:spPr/>
        <p:txBody>
          <a:bodyPr/>
          <a:lstStyle/>
          <a:p>
            <a:pPr>
              <a:defRPr/>
            </a:pPr>
            <a:endParaRPr lang="zh-TW" altLang="en-US">
              <a:solidFill>
                <a:srgbClr val="000000"/>
              </a:solidFill>
            </a:endParaRPr>
          </a:p>
        </p:txBody>
      </p:sp>
    </p:spTree>
    <p:extLst>
      <p:ext uri="{BB962C8B-B14F-4D97-AF65-F5344CB8AC3E}">
        <p14:creationId xmlns:p14="http://schemas.microsoft.com/office/powerpoint/2010/main" val="31641851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heme/_rels/theme8.xml.rels><?xml version="1.0" encoding="UTF-8" standalone="yes"?>
<Relationships xmlns="http://schemas.openxmlformats.org/package/2006/relationships"><Relationship Id="rId1" Type="http://schemas.openxmlformats.org/officeDocument/2006/relationships/image" Target="../media/image21.jpeg"/></Relationships>
</file>

<file path=ppt/theme/_rels/theme9.xml.rels><?xml version="1.0" encoding="UTF-8" standalone="yes"?>
<Relationships xmlns="http://schemas.openxmlformats.org/package/2006/relationships"><Relationship Id="rId1" Type="http://schemas.openxmlformats.org/officeDocument/2006/relationships/image" Target="../media/image21.jpeg"/></Relationships>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2_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鳳舞九天">
  <a:themeElements>
    <a:clrScheme name="鳳舞九天">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yuda 1">
      <a:majorFont>
        <a:latin typeface="Arial Narrow"/>
        <a:ea typeface="文鼎粗圓"/>
        <a:cs typeface=""/>
      </a:majorFont>
      <a:minorFont>
        <a:latin typeface="Arial Narrow"/>
        <a:ea typeface="文鼎中圓"/>
        <a:cs typeface=""/>
      </a:minorFont>
    </a:fontScheme>
    <a:fmtScheme name="鳳舞九天">
      <a:fillStyleLst>
        <a:solidFill>
          <a:schemeClr val="phClr">
            <a:tint val="100000"/>
            <a:shade val="100000"/>
            <a:hueMod val="100000"/>
            <a:satMod val="100000"/>
          </a:schemeClr>
        </a:solidFill>
        <a:gradFill rotWithShape="1">
          <a:gsLst>
            <a:gs pos="0">
              <a:schemeClr val="phClr">
                <a:tint val="65000"/>
                <a:satMod val="180000"/>
              </a:schemeClr>
            </a:gs>
            <a:gs pos="50000">
              <a:schemeClr val="phClr">
                <a:tint val="40000"/>
                <a:satMod val="175000"/>
              </a:schemeClr>
            </a:gs>
            <a:gs pos="100000">
              <a:schemeClr val="phClr">
                <a:tint val="65000"/>
                <a:satMod val="180000"/>
              </a:schemeClr>
            </a:gs>
          </a:gsLst>
          <a:lin ang="0" scaled="1"/>
        </a:gradFill>
        <a:gradFill rotWithShape="1">
          <a:gsLst>
            <a:gs pos="0">
              <a:schemeClr val="phClr">
                <a:shade val="38000"/>
                <a:satMod val="150000"/>
              </a:schemeClr>
            </a:gs>
            <a:gs pos="50000">
              <a:schemeClr val="phClr">
                <a:shade val="100000"/>
                <a:satMod val="100000"/>
              </a:schemeClr>
            </a:gs>
            <a:gs pos="100000">
              <a:schemeClr val="phClr">
                <a:shade val="38000"/>
                <a:satMod val="150000"/>
              </a:schemeClr>
            </a:gs>
          </a:gsLst>
          <a:lin ang="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tint val="100000"/>
            <a:shade val="100000"/>
            <a:hueMod val="100000"/>
            <a:satMod val="100000"/>
          </a:schemeClr>
        </a:solidFill>
        <a:gradFill rotWithShape="1">
          <a:gsLst>
            <a:gs pos="0">
              <a:schemeClr val="phClr">
                <a:tint val="80000"/>
                <a:satMod val="400000"/>
              </a:schemeClr>
            </a:gs>
            <a:gs pos="25000">
              <a:schemeClr val="phClr">
                <a:tint val="83000"/>
                <a:satMod val="300000"/>
              </a:schemeClr>
            </a:gs>
            <a:gs pos="100000">
              <a:schemeClr val="phClr">
                <a:shade val="15000"/>
                <a:satMod val="300000"/>
              </a:schemeClr>
            </a:gs>
          </a:gsLst>
          <a:path path="circle">
            <a:fillToRect l="10000" t="180000" r="10000" b="50000"/>
          </a:path>
        </a:gradFill>
        <a:blipFill>
          <a:blip xmlns:r="http://schemas.openxmlformats.org/officeDocument/2006/relationships" r:embed="rId1">
            <a:duotone>
              <a:schemeClr val="phClr">
                <a:tint val="100000"/>
                <a:shade val="70000"/>
                <a:hueMod val="100000"/>
                <a:satMod val="100000"/>
              </a:schemeClr>
              <a:schemeClr val="phClr">
                <a:tint val="90000"/>
                <a:shade val="100000"/>
                <a:hueMod val="100000"/>
                <a:satMod val="100000"/>
              </a:schemeClr>
            </a:duotone>
          </a:blip>
          <a:tile tx="0" ty="0" sx="50000" sy="50000" flip="x" algn="tl"/>
        </a:blipFill>
      </a:bgFillStyleLst>
    </a:fmtScheme>
  </a:themeElements>
  <a:objectDefaults/>
  <a:extraClrSchemeLst/>
</a:theme>
</file>

<file path=ppt/theme/theme9.xml><?xml version="1.0" encoding="utf-8"?>
<a:theme xmlns:a="http://schemas.openxmlformats.org/drawingml/2006/main" name="1_鳳舞九天">
  <a:themeElements>
    <a:clrScheme name="鳳舞九天">
      <a:dk1>
        <a:sysClr val="windowText" lastClr="000000"/>
      </a:dk1>
      <a:lt1>
        <a:sysClr val="window" lastClr="FFFFF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yuda 1">
      <a:majorFont>
        <a:latin typeface="Arial Narrow"/>
        <a:ea typeface="文鼎粗圓"/>
        <a:cs typeface=""/>
      </a:majorFont>
      <a:minorFont>
        <a:latin typeface="Arial Narrow"/>
        <a:ea typeface="文鼎中圓"/>
        <a:cs typeface=""/>
      </a:minorFont>
    </a:fontScheme>
    <a:fmtScheme name="鳳舞九天">
      <a:fillStyleLst>
        <a:solidFill>
          <a:schemeClr val="phClr">
            <a:tint val="100000"/>
            <a:shade val="100000"/>
            <a:hueMod val="100000"/>
            <a:satMod val="100000"/>
          </a:schemeClr>
        </a:solidFill>
        <a:gradFill rotWithShape="1">
          <a:gsLst>
            <a:gs pos="0">
              <a:schemeClr val="phClr">
                <a:tint val="65000"/>
                <a:satMod val="180000"/>
              </a:schemeClr>
            </a:gs>
            <a:gs pos="50000">
              <a:schemeClr val="phClr">
                <a:tint val="40000"/>
                <a:satMod val="175000"/>
              </a:schemeClr>
            </a:gs>
            <a:gs pos="100000">
              <a:schemeClr val="phClr">
                <a:tint val="65000"/>
                <a:satMod val="180000"/>
              </a:schemeClr>
            </a:gs>
          </a:gsLst>
          <a:lin ang="0" scaled="1"/>
        </a:gradFill>
        <a:gradFill rotWithShape="1">
          <a:gsLst>
            <a:gs pos="0">
              <a:schemeClr val="phClr">
                <a:shade val="38000"/>
                <a:satMod val="150000"/>
              </a:schemeClr>
            </a:gs>
            <a:gs pos="50000">
              <a:schemeClr val="phClr">
                <a:shade val="100000"/>
                <a:satMod val="100000"/>
              </a:schemeClr>
            </a:gs>
            <a:gs pos="100000">
              <a:schemeClr val="phClr">
                <a:shade val="38000"/>
                <a:satMod val="150000"/>
              </a:schemeClr>
            </a:gs>
          </a:gsLst>
          <a:lin ang="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tint val="100000"/>
            <a:shade val="100000"/>
            <a:hueMod val="100000"/>
            <a:satMod val="100000"/>
          </a:schemeClr>
        </a:solidFill>
        <a:gradFill rotWithShape="1">
          <a:gsLst>
            <a:gs pos="0">
              <a:schemeClr val="phClr">
                <a:tint val="80000"/>
                <a:satMod val="400000"/>
              </a:schemeClr>
            </a:gs>
            <a:gs pos="25000">
              <a:schemeClr val="phClr">
                <a:tint val="83000"/>
                <a:satMod val="300000"/>
              </a:schemeClr>
            </a:gs>
            <a:gs pos="100000">
              <a:schemeClr val="phClr">
                <a:shade val="15000"/>
                <a:satMod val="300000"/>
              </a:schemeClr>
            </a:gs>
          </a:gsLst>
          <a:path path="circle">
            <a:fillToRect l="10000" t="180000" r="10000" b="50000"/>
          </a:path>
        </a:gradFill>
        <a:blipFill>
          <a:blip xmlns:r="http://schemas.openxmlformats.org/officeDocument/2006/relationships" r:embed="rId1">
            <a:duotone>
              <a:schemeClr val="phClr">
                <a:tint val="100000"/>
                <a:shade val="70000"/>
                <a:hueMod val="100000"/>
                <a:satMod val="100000"/>
              </a:schemeClr>
              <a:schemeClr val="phClr">
                <a:tint val="90000"/>
                <a:shade val="100000"/>
                <a:hueMod val="100000"/>
                <a:satMod val="100000"/>
              </a:schemeClr>
            </a:duotone>
          </a:blip>
          <a:tile tx="0" ty="0" sx="50000" sy="50000" flip="x" algn="tl"/>
        </a:blipFill>
      </a:bgFillStyleLst>
    </a:fmtScheme>
  </a:themeElements>
  <a:objectDefaults/>
  <a:extraClrSchemeLst/>
</a:theme>
</file>

<file path=ppt/theme/theme10.xml><?xml version="1.0" encoding="utf-8"?>
<a:theme xmlns:a="http://schemas.openxmlformats.org/drawingml/2006/main" name="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4_12年國教簡報">
  <a:themeElements>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2年國教簡報">
      <a:majorFont>
        <a:latin typeface="Calibri"/>
        <a:ea typeface="新細明體"/>
        <a:cs typeface=""/>
      </a:majorFont>
      <a:minorFont>
        <a:latin typeface="Calibri"/>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sz="3200" b="0" i="0" u="none" strike="noStrike" cap="none" normalizeH="0" baseline="0" smtClean="0">
            <a:ln>
              <a:noFill/>
            </a:ln>
            <a:solidFill>
              <a:schemeClr val="tx1"/>
            </a:solidFill>
            <a:effectLst/>
            <a:latin typeface="Calibri" pitchFamily="34" charset="0"/>
            <a:ea typeface="新細明體" pitchFamily="18" charset="-120"/>
          </a:defRPr>
        </a:defPPr>
      </a:lstStyle>
    </a:lnDef>
  </a:objectDefaults>
  <a:extraClrSchemeLst>
    <a:extraClrScheme>
      <a:clrScheme name="12年國教簡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_中庸">
  <a:themeElements>
    <a:clrScheme name="中庸">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6_Office 佈景主題">
  <a:themeElements>
    <a:clrScheme name="Office 佈景主題">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佈景主題">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6594</Words>
  <Application>Microsoft Office PowerPoint</Application>
  <PresentationFormat>自訂</PresentationFormat>
  <Paragraphs>1679</Paragraphs>
  <Slides>121</Slides>
  <Notes>43</Notes>
  <HiddenSlides>5</HiddenSlides>
  <MMClips>0</MMClips>
  <ScaleCrop>false</ScaleCrop>
  <HeadingPairs>
    <vt:vector size="4" baseType="variant">
      <vt:variant>
        <vt:lpstr>佈景主題</vt:lpstr>
      </vt:variant>
      <vt:variant>
        <vt:i4>15</vt:i4>
      </vt:variant>
      <vt:variant>
        <vt:lpstr>投影片標題</vt:lpstr>
      </vt:variant>
      <vt:variant>
        <vt:i4>121</vt:i4>
      </vt:variant>
    </vt:vector>
  </HeadingPairs>
  <TitlesOfParts>
    <vt:vector size="136" baseType="lpstr">
      <vt:lpstr>MSC_MS_EA_Buisiness_ID04</vt:lpstr>
      <vt:lpstr>本署簡報檔版型</vt:lpstr>
      <vt:lpstr>1_本署簡報檔版型</vt:lpstr>
      <vt:lpstr>16_Default Design</vt:lpstr>
      <vt:lpstr>106適性輔導</vt:lpstr>
      <vt:lpstr>Office 主题</vt:lpstr>
      <vt:lpstr>2_12年國教簡報</vt:lpstr>
      <vt:lpstr>鳳舞九天</vt:lpstr>
      <vt:lpstr>1_鳳舞九天</vt:lpstr>
      <vt:lpstr>12年國教簡報</vt:lpstr>
      <vt:lpstr>1_12年國教簡報</vt:lpstr>
      <vt:lpstr>4_12年國教簡報</vt:lpstr>
      <vt:lpstr>1_中庸</vt:lpstr>
      <vt:lpstr>Office Theme</vt:lpstr>
      <vt:lpstr>26_Office 佈景主題</vt:lpstr>
      <vt:lpstr>PowerPoint 簡報</vt:lpstr>
      <vt:lpstr>目次</vt:lpstr>
      <vt:lpstr>PowerPoint 簡報</vt:lpstr>
      <vt:lpstr>PowerPoint 簡報</vt:lpstr>
      <vt:lpstr>PowerPoint 簡報</vt:lpstr>
      <vt:lpstr>PowerPoint 簡報</vt:lpstr>
      <vt:lpstr>112學年度適性入學成果</vt:lpstr>
      <vt:lpstr>112學年度適性入學成果</vt:lpstr>
      <vt:lpstr>112學年度適性入學成果</vt:lpstr>
      <vt:lpstr>113年適性入學重要日程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113優先免試入學之內容</vt:lpstr>
      <vt:lpstr>高中端免試招生名額</vt:lpstr>
      <vt:lpstr>國中端志願錄取方式</vt:lpstr>
      <vt:lpstr>113優先免試入學</vt:lpstr>
      <vt:lpstr>高中端-第一類學校</vt:lpstr>
      <vt:lpstr>高中端-增額分配</vt:lpstr>
      <vt:lpstr>高中端-增額分配</vt:lpstr>
      <vt:lpstr>高中端-第二類學校</vt:lpstr>
      <vt:lpstr>高中端-第三類學校</vt:lpstr>
      <vt:lpstr>113優先免試入學</vt:lpstr>
      <vt:lpstr>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志願序計分方式</vt:lpstr>
      <vt:lpstr>解讀志願序(假設2A3B，20點，其餘項目滿分)</vt:lpstr>
      <vt:lpstr>113年桃連區免試入學-同分超額比序步驟</vt:lpstr>
      <vt:lpstr>選填志願序提醒</vt:lpstr>
      <vt:lpstr>選填志願序提醒</vt:lpstr>
      <vt:lpstr>選填志願序提醒</vt:lpstr>
      <vt:lpstr>選填志願序提醒</vt:lpstr>
      <vt:lpstr>選填志願序提醒</vt:lpstr>
      <vt:lpstr>113年桃連區免試入學-同分超額比序步驟</vt:lpstr>
      <vt:lpstr>PowerPoint 簡報</vt:lpstr>
      <vt:lpstr>個別序位</vt:lpstr>
      <vt:lpstr>個別序位</vt:lpstr>
      <vt:lpstr>個別序位</vt:lpstr>
      <vt:lpstr>如何使用個別序位</vt:lpstr>
      <vt:lpstr>113年桃連區免試入學-同分超額比序步驟</vt:lpstr>
      <vt:lpstr>公立高中(普通科、綜高)累積人數</vt:lpstr>
      <vt:lpstr>公立高中(普通科、綜高)累積人數</vt:lpstr>
      <vt:lpstr>PowerPoint 簡報</vt:lpstr>
      <vt:lpstr>PowerPoint 簡報</vt:lpstr>
      <vt:lpstr>志願規畫範例</vt:lpstr>
      <vt:lpstr>PowerPoint 簡報</vt:lpstr>
      <vt:lpstr>解讀志願序</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lpstr>PowerPoint 簡報</vt:lpstr>
      <vt:lpstr>常見問題</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2024-06-21T10:03:16Z</dcterms:modified>
</cp:coreProperties>
</file>