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4.xml" ContentType="application/vnd.openxmlformats-officedocument.presentationml.notesSlide+xml"/>
  <Override PartName="/ppt/tags/tag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7" r:id="rId2"/>
  </p:sldMasterIdLst>
  <p:notesMasterIdLst>
    <p:notesMasterId r:id="rId71"/>
  </p:notesMasterIdLst>
  <p:handoutMasterIdLst>
    <p:handoutMasterId r:id="rId72"/>
  </p:handoutMasterIdLst>
  <p:sldIdLst>
    <p:sldId id="529" r:id="rId3"/>
    <p:sldId id="830" r:id="rId4"/>
    <p:sldId id="314" r:id="rId5"/>
    <p:sldId id="316" r:id="rId6"/>
    <p:sldId id="318" r:id="rId7"/>
    <p:sldId id="844" r:id="rId8"/>
    <p:sldId id="934" r:id="rId9"/>
    <p:sldId id="839" r:id="rId10"/>
    <p:sldId id="655" r:id="rId11"/>
    <p:sldId id="990" r:id="rId12"/>
    <p:sldId id="445" r:id="rId13"/>
    <p:sldId id="470" r:id="rId14"/>
    <p:sldId id="807" r:id="rId15"/>
    <p:sldId id="333" r:id="rId16"/>
    <p:sldId id="334" r:id="rId17"/>
    <p:sldId id="812" r:id="rId18"/>
    <p:sldId id="344" r:id="rId19"/>
    <p:sldId id="506" r:id="rId20"/>
    <p:sldId id="813" r:id="rId21"/>
    <p:sldId id="815" r:id="rId22"/>
    <p:sldId id="816" r:id="rId23"/>
    <p:sldId id="347" r:id="rId24"/>
    <p:sldId id="905" r:id="rId25"/>
    <p:sldId id="694" r:id="rId26"/>
    <p:sldId id="724" r:id="rId27"/>
    <p:sldId id="725" r:id="rId28"/>
    <p:sldId id="726" r:id="rId29"/>
    <p:sldId id="727" r:id="rId30"/>
    <p:sldId id="431" r:id="rId31"/>
    <p:sldId id="757" r:id="rId32"/>
    <p:sldId id="537" r:id="rId33"/>
    <p:sldId id="850" r:id="rId34"/>
    <p:sldId id="851" r:id="rId35"/>
    <p:sldId id="861" r:id="rId36"/>
    <p:sldId id="862" r:id="rId37"/>
    <p:sldId id="863" r:id="rId38"/>
    <p:sldId id="864" r:id="rId39"/>
    <p:sldId id="865" r:id="rId40"/>
    <p:sldId id="877" r:id="rId41"/>
    <p:sldId id="988" r:id="rId42"/>
    <p:sldId id="878" r:id="rId43"/>
    <p:sldId id="1577" r:id="rId44"/>
    <p:sldId id="702" r:id="rId45"/>
    <p:sldId id="2403" r:id="rId46"/>
    <p:sldId id="889" r:id="rId47"/>
    <p:sldId id="890" r:id="rId48"/>
    <p:sldId id="888" r:id="rId49"/>
    <p:sldId id="789" r:id="rId50"/>
    <p:sldId id="790" r:id="rId51"/>
    <p:sldId id="897" r:id="rId52"/>
    <p:sldId id="898" r:id="rId53"/>
    <p:sldId id="791" r:id="rId54"/>
    <p:sldId id="792" r:id="rId55"/>
    <p:sldId id="794" r:id="rId56"/>
    <p:sldId id="796" r:id="rId57"/>
    <p:sldId id="797" r:id="rId58"/>
    <p:sldId id="901" r:id="rId59"/>
    <p:sldId id="798" r:id="rId60"/>
    <p:sldId id="799" r:id="rId61"/>
    <p:sldId id="800" r:id="rId62"/>
    <p:sldId id="1496" r:id="rId63"/>
    <p:sldId id="1449" r:id="rId64"/>
    <p:sldId id="975" r:id="rId65"/>
    <p:sldId id="821" r:id="rId66"/>
    <p:sldId id="804" r:id="rId67"/>
    <p:sldId id="634" r:id="rId68"/>
    <p:sldId id="781" r:id="rId69"/>
    <p:sldId id="2401" r:id="rId70"/>
  </p:sldIdLst>
  <p:sldSz cx="12192000" cy="6858000"/>
  <p:notesSz cx="6816725" cy="994568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4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0000"/>
    <a:srgbClr val="FFCC99"/>
    <a:srgbClr val="FFFFFF"/>
    <a:srgbClr val="FFCCFF"/>
    <a:srgbClr val="CCFFFF"/>
    <a:srgbClr val="99FFCC"/>
    <a:srgbClr val="9900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8" autoAdjust="0"/>
    <p:restoredTop sz="93005" autoAdjust="0"/>
  </p:normalViewPr>
  <p:slideViewPr>
    <p:cSldViewPr>
      <p:cViewPr varScale="1">
        <p:scale>
          <a:sx n="67" d="100"/>
          <a:sy n="67" d="100"/>
        </p:scale>
        <p:origin x="74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0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-137683"/>
    </p:cViewPr>
  </p:sorterViewPr>
  <p:notesViewPr>
    <p:cSldViewPr>
      <p:cViewPr varScale="1">
        <p:scale>
          <a:sx n="78" d="100"/>
          <a:sy n="78" d="100"/>
        </p:scale>
        <p:origin x="-3966" y="-90"/>
      </p:cViewPr>
      <p:guideLst>
        <p:guide orient="horz" pos="3133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</dgm:pt>
    <dgm:pt modelId="{9F153B0A-7DF6-4B2E-B56B-D769C8F404E5}" type="pres">
      <dgm:prSet presAssocID="{B4FB02AD-08B9-409B-B0FF-73FE9AEBAFF7}" presName="gear1srcNode" presStyleLbl="node1" presStyleIdx="0" presStyleCnt="3"/>
      <dgm:spPr/>
    </dgm:pt>
    <dgm:pt modelId="{54688A6F-0242-43D0-A1DF-708CE7AC4083}" type="pres">
      <dgm:prSet presAssocID="{B4FB02AD-08B9-409B-B0FF-73FE9AEBAFF7}" presName="gear1dstNode" presStyleLbl="node1" presStyleIdx="0" presStyleCnt="3"/>
      <dgm:spPr/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</dgm:pt>
    <dgm:pt modelId="{6C90B0CC-3B31-499A-B891-8189C81B71A3}" type="pres">
      <dgm:prSet presAssocID="{1C1AFDA2-63C7-4AD0-89A0-B98A32F6C7A6}" presName="gear2srcNode" presStyleLbl="node1" presStyleIdx="1" presStyleCnt="3"/>
      <dgm:spPr/>
    </dgm:pt>
    <dgm:pt modelId="{49DBCEC0-B24F-4704-9997-AE88600187D9}" type="pres">
      <dgm:prSet presAssocID="{1C1AFDA2-63C7-4AD0-89A0-B98A32F6C7A6}" presName="gear2dstNode" presStyleLbl="node1" presStyleIdx="1" presStyleCnt="3"/>
      <dgm:spPr/>
    </dgm:pt>
    <dgm:pt modelId="{FF1FAC84-064E-49BA-9CD8-6DBD84D94F14}" type="pres">
      <dgm:prSet presAssocID="{A9872E36-200C-414B-A98E-56A74450DCF3}" presName="gear3" presStyleLbl="node1" presStyleIdx="2" presStyleCnt="3"/>
      <dgm:spPr/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767314A7-65DB-40E8-B560-D548B2553B85}" type="pres">
      <dgm:prSet presAssocID="{A9872E36-200C-414B-A98E-56A74450DCF3}" presName="gear3srcNode" presStyleLbl="node1" presStyleIdx="2" presStyleCnt="3"/>
      <dgm:spPr/>
    </dgm:pt>
    <dgm:pt modelId="{24FA9A56-9A3C-4D32-A90F-5B49B746662F}" type="pres">
      <dgm:prSet presAssocID="{A9872E36-200C-414B-A98E-56A74450DCF3}" presName="gear3dstNode" presStyleLbl="node1" presStyleIdx="2" presStyleCnt="3"/>
      <dgm:spPr/>
    </dgm:pt>
    <dgm:pt modelId="{F24AAD2B-BF64-4451-B2DA-F9A32DACBA19}" type="pres">
      <dgm:prSet presAssocID="{3470786B-4CF0-454C-B04A-ABA9B7104ABE}" presName="connector1" presStyleLbl="sibTrans2D1" presStyleIdx="0" presStyleCnt="3"/>
      <dgm:spPr/>
    </dgm:pt>
    <dgm:pt modelId="{D571822E-360D-43D3-86E3-A75DAD1CD3A5}" type="pres">
      <dgm:prSet presAssocID="{5697CCAE-7FCF-4B4E-8D15-84A209426511}" presName="connector2" presStyleLbl="sibTrans2D1" presStyleIdx="1" presStyleCnt="3"/>
      <dgm:spPr/>
    </dgm:pt>
    <dgm:pt modelId="{68271545-1811-4712-A500-FC0FC419A452}" type="pres">
      <dgm:prSet presAssocID="{87D56500-3079-486D-8BCF-126CAA0E949C}" presName="connector3" presStyleLbl="sibTrans2D1" presStyleIdx="2" presStyleCnt="3"/>
      <dgm:spPr/>
    </dgm:pt>
  </dgm:ptLst>
  <dgm:cxnLst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E3625-5FAD-4E63-8783-043FC6B981D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EDB91D9-B9E1-4C0E-B08E-ED944D0E82AA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普通高中</a:t>
          </a:r>
        </a:p>
      </dgm:t>
    </dgm:pt>
    <dgm:pt modelId="{BA38874B-585D-40F5-904C-CB19925E08B1}" type="parTrans" cxnId="{B58A1CE0-CE0B-4307-8B26-950965684DA8}">
      <dgm:prSet/>
      <dgm:spPr/>
      <dgm:t>
        <a:bodyPr/>
        <a:lstStyle/>
        <a:p>
          <a:endParaRPr lang="zh-TW" altLang="en-US"/>
        </a:p>
      </dgm:t>
    </dgm:pt>
    <dgm:pt modelId="{48C73581-8CA4-4D8D-9815-1320126D3AB9}" type="sibTrans" cxnId="{B58A1CE0-CE0B-4307-8B26-950965684DA8}">
      <dgm:prSet/>
      <dgm:spPr/>
      <dgm:t>
        <a:bodyPr/>
        <a:lstStyle/>
        <a:p>
          <a:endParaRPr lang="zh-TW" altLang="en-US"/>
        </a:p>
      </dgm:t>
    </dgm:pt>
    <dgm:pt modelId="{9301B384-1F30-4213-AAAE-489DE5DE9BA5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直升</a:t>
          </a:r>
        </a:p>
      </dgm:t>
    </dgm:pt>
    <dgm:pt modelId="{9ECAD310-F9DA-4AC4-8131-7458B75F7259}" type="parTrans" cxnId="{A7A50B6D-0380-4B5A-B2BB-60D7F9964B1D}">
      <dgm:prSet/>
      <dgm:spPr/>
      <dgm:t>
        <a:bodyPr/>
        <a:lstStyle/>
        <a:p>
          <a:endParaRPr lang="zh-TW" altLang="en-US"/>
        </a:p>
      </dgm:t>
    </dgm:pt>
    <dgm:pt modelId="{9CA0F60C-BDF3-4CF5-B440-47E7B7D5D39C}" type="sibTrans" cxnId="{A7A50B6D-0380-4B5A-B2BB-60D7F9964B1D}">
      <dgm:prSet/>
      <dgm:spPr/>
      <dgm:t>
        <a:bodyPr/>
        <a:lstStyle/>
        <a:p>
          <a:endParaRPr lang="zh-TW" altLang="en-US"/>
        </a:p>
      </dgm:t>
    </dgm:pt>
    <dgm:pt modelId="{77EB3A43-A6A7-48A0-B4CB-AA1D05200F2E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免試入學</a:t>
          </a:r>
        </a:p>
      </dgm:t>
    </dgm:pt>
    <dgm:pt modelId="{4F4C8B20-51D2-42CD-BFA3-9A59D8CBDD25}" type="parTrans" cxnId="{A19F2967-68EC-4FAE-B467-93271D1A0538}">
      <dgm:prSet/>
      <dgm:spPr/>
      <dgm:t>
        <a:bodyPr/>
        <a:lstStyle/>
        <a:p>
          <a:endParaRPr lang="zh-TW" altLang="en-US"/>
        </a:p>
      </dgm:t>
    </dgm:pt>
    <dgm:pt modelId="{987D23B4-BA37-4144-B920-118D46153E59}" type="sibTrans" cxnId="{A19F2967-68EC-4FAE-B467-93271D1A0538}">
      <dgm:prSet/>
      <dgm:spPr/>
      <dgm:t>
        <a:bodyPr/>
        <a:lstStyle/>
        <a:p>
          <a:endParaRPr lang="zh-TW" altLang="en-US"/>
        </a:p>
      </dgm:t>
    </dgm:pt>
    <dgm:pt modelId="{DF4F73A6-53B8-49A8-9198-AA5C41A691E7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特色招生</a:t>
          </a:r>
          <a:r>
            <a: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考試分發</a:t>
          </a:r>
          <a:r>
            <a: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8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E938286-BBCD-4898-BE07-941E8016928A}" type="parTrans" cxnId="{234FEE00-B02D-40D2-A896-0DF5125C72EF}">
      <dgm:prSet/>
      <dgm:spPr/>
      <dgm:t>
        <a:bodyPr/>
        <a:lstStyle/>
        <a:p>
          <a:endParaRPr lang="zh-TW" altLang="en-US"/>
        </a:p>
      </dgm:t>
    </dgm:pt>
    <dgm:pt modelId="{39C49984-4793-4B3B-AFE3-BDCAD9302B23}" type="sibTrans" cxnId="{234FEE00-B02D-40D2-A896-0DF5125C72EF}">
      <dgm:prSet/>
      <dgm:spPr/>
      <dgm:t>
        <a:bodyPr/>
        <a:lstStyle/>
        <a:p>
          <a:endParaRPr lang="zh-TW" altLang="en-US"/>
        </a:p>
      </dgm:t>
    </dgm:pt>
    <dgm:pt modelId="{A66E1DDB-C8BC-4C27-B256-D9062BA55C84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完全免試</a:t>
          </a:r>
        </a:p>
      </dgm:t>
    </dgm:pt>
    <dgm:pt modelId="{834A75D0-EEE8-4787-8114-AE09677D5B90}" type="parTrans" cxnId="{007E4770-A379-4F97-9190-D1E2FD14749B}">
      <dgm:prSet/>
      <dgm:spPr/>
      <dgm:t>
        <a:bodyPr/>
        <a:lstStyle/>
        <a:p>
          <a:endParaRPr lang="zh-TW" altLang="en-US"/>
        </a:p>
      </dgm:t>
    </dgm:pt>
    <dgm:pt modelId="{D08C2970-A9E4-40A0-A808-DF629B007F9D}" type="sibTrans" cxnId="{007E4770-A379-4F97-9190-D1E2FD14749B}">
      <dgm:prSet/>
      <dgm:spPr/>
      <dgm:t>
        <a:bodyPr/>
        <a:lstStyle/>
        <a:p>
          <a:endParaRPr lang="zh-TW" altLang="en-US"/>
        </a:p>
      </dgm:t>
    </dgm:pt>
    <dgm:pt modelId="{F6E29F84-BA21-4635-AD83-9F66D0DF51BE}" type="pres">
      <dgm:prSet presAssocID="{510E3625-5FAD-4E63-8783-043FC6B981D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FB1254F-0E45-4908-90B1-107C4ECFB9CE}" type="pres">
      <dgm:prSet presAssocID="{5EDB91D9-B9E1-4C0E-B08E-ED944D0E82AA}" presName="root1" presStyleCnt="0"/>
      <dgm:spPr/>
    </dgm:pt>
    <dgm:pt modelId="{54A691FF-C2D0-4C04-9A82-7821AEE40F86}" type="pres">
      <dgm:prSet presAssocID="{5EDB91D9-B9E1-4C0E-B08E-ED944D0E82AA}" presName="LevelOneTextNode" presStyleLbl="node0" presStyleIdx="0" presStyleCnt="1" custAng="5400000" custScaleY="65336" custLinFactX="-34441" custLinFactNeighborX="-100000" custLinFactNeighborY="508">
        <dgm:presLayoutVars>
          <dgm:chPref val="3"/>
        </dgm:presLayoutVars>
      </dgm:prSet>
      <dgm:spPr/>
    </dgm:pt>
    <dgm:pt modelId="{FC0B382E-739E-4E8C-8F8B-075B6E096A45}" type="pres">
      <dgm:prSet presAssocID="{5EDB91D9-B9E1-4C0E-B08E-ED944D0E82AA}" presName="level2hierChild" presStyleCnt="0"/>
      <dgm:spPr/>
    </dgm:pt>
    <dgm:pt modelId="{2FF7E122-1708-416B-A349-37490DA21105}" type="pres">
      <dgm:prSet presAssocID="{9ECAD310-F9DA-4AC4-8131-7458B75F7259}" presName="conn2-1" presStyleLbl="parChTrans1D2" presStyleIdx="0" presStyleCnt="4"/>
      <dgm:spPr/>
    </dgm:pt>
    <dgm:pt modelId="{C1471463-F326-4F4D-B236-C034E4EC5EEA}" type="pres">
      <dgm:prSet presAssocID="{9ECAD310-F9DA-4AC4-8131-7458B75F7259}" presName="connTx" presStyleLbl="parChTrans1D2" presStyleIdx="0" presStyleCnt="4"/>
      <dgm:spPr/>
    </dgm:pt>
    <dgm:pt modelId="{70FB6C22-8902-4928-B471-C583F405A5DC}" type="pres">
      <dgm:prSet presAssocID="{9301B384-1F30-4213-AAAE-489DE5DE9BA5}" presName="root2" presStyleCnt="0"/>
      <dgm:spPr/>
    </dgm:pt>
    <dgm:pt modelId="{67314EDF-1E8E-4C2E-A7E8-960911CD91D1}" type="pres">
      <dgm:prSet presAssocID="{9301B384-1F30-4213-AAAE-489DE5DE9BA5}" presName="LevelTwoTextNode" presStyleLbl="node2" presStyleIdx="0" presStyleCnt="4" custScaleX="128113" custLinFactNeighborX="39814">
        <dgm:presLayoutVars>
          <dgm:chPref val="3"/>
        </dgm:presLayoutVars>
      </dgm:prSet>
      <dgm:spPr/>
    </dgm:pt>
    <dgm:pt modelId="{75C9B607-CE98-4966-A727-38193335EB23}" type="pres">
      <dgm:prSet presAssocID="{9301B384-1F30-4213-AAAE-489DE5DE9BA5}" presName="level3hierChild" presStyleCnt="0"/>
      <dgm:spPr/>
    </dgm:pt>
    <dgm:pt modelId="{B38BFB40-65F4-48C4-A441-AF6A38A38BB0}" type="pres">
      <dgm:prSet presAssocID="{834A75D0-EEE8-4787-8114-AE09677D5B90}" presName="conn2-1" presStyleLbl="parChTrans1D2" presStyleIdx="1" presStyleCnt="4"/>
      <dgm:spPr/>
    </dgm:pt>
    <dgm:pt modelId="{1DA46410-5ECA-4BEB-BB21-F2110C451308}" type="pres">
      <dgm:prSet presAssocID="{834A75D0-EEE8-4787-8114-AE09677D5B90}" presName="connTx" presStyleLbl="parChTrans1D2" presStyleIdx="1" presStyleCnt="4"/>
      <dgm:spPr/>
    </dgm:pt>
    <dgm:pt modelId="{4708597E-765D-4D42-BB0A-AB583139214A}" type="pres">
      <dgm:prSet presAssocID="{A66E1DDB-C8BC-4C27-B256-D9062BA55C84}" presName="root2" presStyleCnt="0"/>
      <dgm:spPr/>
    </dgm:pt>
    <dgm:pt modelId="{DD3DC7BA-A777-429A-B108-BD1560082D01}" type="pres">
      <dgm:prSet presAssocID="{A66E1DDB-C8BC-4C27-B256-D9062BA55C84}" presName="LevelTwoTextNode" presStyleLbl="node2" presStyleIdx="1" presStyleCnt="4" custScaleX="126410" custLinFactNeighborX="40753" custLinFactNeighborY="1980">
        <dgm:presLayoutVars>
          <dgm:chPref val="3"/>
        </dgm:presLayoutVars>
      </dgm:prSet>
      <dgm:spPr/>
    </dgm:pt>
    <dgm:pt modelId="{2E3BAAF8-9801-4B2A-A74B-EF68F75738D5}" type="pres">
      <dgm:prSet presAssocID="{A66E1DDB-C8BC-4C27-B256-D9062BA55C84}" presName="level3hierChild" presStyleCnt="0"/>
      <dgm:spPr/>
    </dgm:pt>
    <dgm:pt modelId="{6C79BBAC-F079-444A-9D58-22D34C924DA8}" type="pres">
      <dgm:prSet presAssocID="{4F4C8B20-51D2-42CD-BFA3-9A59D8CBDD25}" presName="conn2-1" presStyleLbl="parChTrans1D2" presStyleIdx="2" presStyleCnt="4"/>
      <dgm:spPr/>
    </dgm:pt>
    <dgm:pt modelId="{03C11FAF-2B0D-4FE2-AEB0-95233FB8F318}" type="pres">
      <dgm:prSet presAssocID="{4F4C8B20-51D2-42CD-BFA3-9A59D8CBDD25}" presName="connTx" presStyleLbl="parChTrans1D2" presStyleIdx="2" presStyleCnt="4"/>
      <dgm:spPr/>
    </dgm:pt>
    <dgm:pt modelId="{EE7F0FEB-D7CB-4C00-91F2-62502475BBAF}" type="pres">
      <dgm:prSet presAssocID="{77EB3A43-A6A7-48A0-B4CB-AA1D05200F2E}" presName="root2" presStyleCnt="0"/>
      <dgm:spPr/>
    </dgm:pt>
    <dgm:pt modelId="{CE411765-1D71-476F-80CE-9DE7A98C849A}" type="pres">
      <dgm:prSet presAssocID="{77EB3A43-A6A7-48A0-B4CB-AA1D05200F2E}" presName="LevelTwoTextNode" presStyleLbl="node2" presStyleIdx="2" presStyleCnt="4" custScaleX="128113" custLinFactNeighborX="39814">
        <dgm:presLayoutVars>
          <dgm:chPref val="3"/>
        </dgm:presLayoutVars>
      </dgm:prSet>
      <dgm:spPr/>
    </dgm:pt>
    <dgm:pt modelId="{BA68BD5C-10EF-41C8-8B6E-85D7622DFBE4}" type="pres">
      <dgm:prSet presAssocID="{77EB3A43-A6A7-48A0-B4CB-AA1D05200F2E}" presName="level3hierChild" presStyleCnt="0"/>
      <dgm:spPr/>
    </dgm:pt>
    <dgm:pt modelId="{96FD42EF-1BB8-418E-BC83-3CF55984E24E}" type="pres">
      <dgm:prSet presAssocID="{DE938286-BBCD-4898-BE07-941E8016928A}" presName="conn2-1" presStyleLbl="parChTrans1D2" presStyleIdx="3" presStyleCnt="4"/>
      <dgm:spPr/>
    </dgm:pt>
    <dgm:pt modelId="{EBC2ACAD-7BEB-4F1B-90A1-388ADF4894A0}" type="pres">
      <dgm:prSet presAssocID="{DE938286-BBCD-4898-BE07-941E8016928A}" presName="connTx" presStyleLbl="parChTrans1D2" presStyleIdx="3" presStyleCnt="4"/>
      <dgm:spPr/>
    </dgm:pt>
    <dgm:pt modelId="{A44B8E9B-AD72-4D52-8C7F-ABCA48E03900}" type="pres">
      <dgm:prSet presAssocID="{DF4F73A6-53B8-49A8-9198-AA5C41A691E7}" presName="root2" presStyleCnt="0"/>
      <dgm:spPr/>
    </dgm:pt>
    <dgm:pt modelId="{9BFDD7F2-B411-430C-A5B2-4A407CB2218A}" type="pres">
      <dgm:prSet presAssocID="{DF4F73A6-53B8-49A8-9198-AA5C41A691E7}" presName="LevelTwoTextNode" presStyleLbl="node2" presStyleIdx="3" presStyleCnt="4" custScaleX="128113" custLinFactNeighborX="39814">
        <dgm:presLayoutVars>
          <dgm:chPref val="3"/>
        </dgm:presLayoutVars>
      </dgm:prSet>
      <dgm:spPr/>
    </dgm:pt>
    <dgm:pt modelId="{6EB941FA-F633-41DD-87DB-8350A22D261F}" type="pres">
      <dgm:prSet presAssocID="{DF4F73A6-53B8-49A8-9198-AA5C41A691E7}" presName="level3hierChild" presStyleCnt="0"/>
      <dgm:spPr/>
    </dgm:pt>
  </dgm:ptLst>
  <dgm:cxnLst>
    <dgm:cxn modelId="{234FEE00-B02D-40D2-A896-0DF5125C72EF}" srcId="{5EDB91D9-B9E1-4C0E-B08E-ED944D0E82AA}" destId="{DF4F73A6-53B8-49A8-9198-AA5C41A691E7}" srcOrd="3" destOrd="0" parTransId="{DE938286-BBCD-4898-BE07-941E8016928A}" sibTransId="{39C49984-4793-4B3B-AFE3-BDCAD9302B23}"/>
    <dgm:cxn modelId="{C78DDA11-395B-456F-85AD-FA12A16643AE}" type="presOf" srcId="{9301B384-1F30-4213-AAAE-489DE5DE9BA5}" destId="{67314EDF-1E8E-4C2E-A7E8-960911CD91D1}" srcOrd="0" destOrd="0" presId="urn:microsoft.com/office/officeart/2008/layout/HorizontalMultiLevelHierarchy"/>
    <dgm:cxn modelId="{481AD733-B64D-4F50-AA5C-D483C17B877A}" type="presOf" srcId="{5EDB91D9-B9E1-4C0E-B08E-ED944D0E82AA}" destId="{54A691FF-C2D0-4C04-9A82-7821AEE40F86}" srcOrd="0" destOrd="0" presId="urn:microsoft.com/office/officeart/2008/layout/HorizontalMultiLevelHierarchy"/>
    <dgm:cxn modelId="{5EA1673B-5965-4827-A007-364F87A380B3}" type="presOf" srcId="{A66E1DDB-C8BC-4C27-B256-D9062BA55C84}" destId="{DD3DC7BA-A777-429A-B108-BD1560082D01}" srcOrd="0" destOrd="0" presId="urn:microsoft.com/office/officeart/2008/layout/HorizontalMultiLevelHierarchy"/>
    <dgm:cxn modelId="{7ED9093C-627E-47DA-82DF-F460662BF05A}" type="presOf" srcId="{9ECAD310-F9DA-4AC4-8131-7458B75F7259}" destId="{2FF7E122-1708-416B-A349-37490DA21105}" srcOrd="0" destOrd="0" presId="urn:microsoft.com/office/officeart/2008/layout/HorizontalMultiLevelHierarchy"/>
    <dgm:cxn modelId="{16D37940-B667-4926-8617-98FA04740D60}" type="presOf" srcId="{DE938286-BBCD-4898-BE07-941E8016928A}" destId="{96FD42EF-1BB8-418E-BC83-3CF55984E24E}" srcOrd="0" destOrd="0" presId="urn:microsoft.com/office/officeart/2008/layout/HorizontalMultiLevelHierarchy"/>
    <dgm:cxn modelId="{9AE03145-817E-4D60-B5D6-F1CC2D467C84}" type="presOf" srcId="{834A75D0-EEE8-4787-8114-AE09677D5B90}" destId="{1DA46410-5ECA-4BEB-BB21-F2110C451308}" srcOrd="1" destOrd="0" presId="urn:microsoft.com/office/officeart/2008/layout/HorizontalMultiLevelHierarchy"/>
    <dgm:cxn modelId="{A19F2967-68EC-4FAE-B467-93271D1A0538}" srcId="{5EDB91D9-B9E1-4C0E-B08E-ED944D0E82AA}" destId="{77EB3A43-A6A7-48A0-B4CB-AA1D05200F2E}" srcOrd="2" destOrd="0" parTransId="{4F4C8B20-51D2-42CD-BFA3-9A59D8CBDD25}" sibTransId="{987D23B4-BA37-4144-B920-118D46153E59}"/>
    <dgm:cxn modelId="{A7A50B6D-0380-4B5A-B2BB-60D7F9964B1D}" srcId="{5EDB91D9-B9E1-4C0E-B08E-ED944D0E82AA}" destId="{9301B384-1F30-4213-AAAE-489DE5DE9BA5}" srcOrd="0" destOrd="0" parTransId="{9ECAD310-F9DA-4AC4-8131-7458B75F7259}" sibTransId="{9CA0F60C-BDF3-4CF5-B440-47E7B7D5D39C}"/>
    <dgm:cxn modelId="{007E4770-A379-4F97-9190-D1E2FD14749B}" srcId="{5EDB91D9-B9E1-4C0E-B08E-ED944D0E82AA}" destId="{A66E1DDB-C8BC-4C27-B256-D9062BA55C84}" srcOrd="1" destOrd="0" parTransId="{834A75D0-EEE8-4787-8114-AE09677D5B90}" sibTransId="{D08C2970-A9E4-40A0-A808-DF629B007F9D}"/>
    <dgm:cxn modelId="{6F06F289-D17D-430F-8ED6-834CD6E16BDB}" type="presOf" srcId="{4F4C8B20-51D2-42CD-BFA3-9A59D8CBDD25}" destId="{03C11FAF-2B0D-4FE2-AEB0-95233FB8F318}" srcOrd="1" destOrd="0" presId="urn:microsoft.com/office/officeart/2008/layout/HorizontalMultiLevelHierarchy"/>
    <dgm:cxn modelId="{8BAAC3CE-191C-4830-AA73-7C36D578B0EB}" type="presOf" srcId="{510E3625-5FAD-4E63-8783-043FC6B981DE}" destId="{F6E29F84-BA21-4635-AD83-9F66D0DF51BE}" srcOrd="0" destOrd="0" presId="urn:microsoft.com/office/officeart/2008/layout/HorizontalMultiLevelHierarchy"/>
    <dgm:cxn modelId="{FA1135D7-CFA2-4EFF-A0A9-ABDC9E0A8292}" type="presOf" srcId="{DE938286-BBCD-4898-BE07-941E8016928A}" destId="{EBC2ACAD-7BEB-4F1B-90A1-388ADF4894A0}" srcOrd="1" destOrd="0" presId="urn:microsoft.com/office/officeart/2008/layout/HorizontalMultiLevelHierarchy"/>
    <dgm:cxn modelId="{EBE612D8-1657-4F49-8813-9C274931CF0E}" type="presOf" srcId="{DF4F73A6-53B8-49A8-9198-AA5C41A691E7}" destId="{9BFDD7F2-B411-430C-A5B2-4A407CB2218A}" srcOrd="0" destOrd="0" presId="urn:microsoft.com/office/officeart/2008/layout/HorizontalMultiLevelHierarchy"/>
    <dgm:cxn modelId="{B58A1CE0-CE0B-4307-8B26-950965684DA8}" srcId="{510E3625-5FAD-4E63-8783-043FC6B981DE}" destId="{5EDB91D9-B9E1-4C0E-B08E-ED944D0E82AA}" srcOrd="0" destOrd="0" parTransId="{BA38874B-585D-40F5-904C-CB19925E08B1}" sibTransId="{48C73581-8CA4-4D8D-9815-1320126D3AB9}"/>
    <dgm:cxn modelId="{DED142E5-2838-4D70-93A6-874676F8DD97}" type="presOf" srcId="{4F4C8B20-51D2-42CD-BFA3-9A59D8CBDD25}" destId="{6C79BBAC-F079-444A-9D58-22D34C924DA8}" srcOrd="0" destOrd="0" presId="urn:microsoft.com/office/officeart/2008/layout/HorizontalMultiLevelHierarchy"/>
    <dgm:cxn modelId="{CC8F6FFC-506E-493A-8000-4D9F392C3894}" type="presOf" srcId="{9ECAD310-F9DA-4AC4-8131-7458B75F7259}" destId="{C1471463-F326-4F4D-B236-C034E4EC5EEA}" srcOrd="1" destOrd="0" presId="urn:microsoft.com/office/officeart/2008/layout/HorizontalMultiLevelHierarchy"/>
    <dgm:cxn modelId="{6C1388FC-254D-475C-9B20-EDEAAF724B12}" type="presOf" srcId="{834A75D0-EEE8-4787-8114-AE09677D5B90}" destId="{B38BFB40-65F4-48C4-A441-AF6A38A38BB0}" srcOrd="0" destOrd="0" presId="urn:microsoft.com/office/officeart/2008/layout/HorizontalMultiLevelHierarchy"/>
    <dgm:cxn modelId="{E2C85DFF-47AC-40E2-820E-4F3A04CDB4F0}" type="presOf" srcId="{77EB3A43-A6A7-48A0-B4CB-AA1D05200F2E}" destId="{CE411765-1D71-476F-80CE-9DE7A98C849A}" srcOrd="0" destOrd="0" presId="urn:microsoft.com/office/officeart/2008/layout/HorizontalMultiLevelHierarchy"/>
    <dgm:cxn modelId="{887B7DDD-B53B-4D5C-94C5-BC32D71E6607}" type="presParOf" srcId="{F6E29F84-BA21-4635-AD83-9F66D0DF51BE}" destId="{AFB1254F-0E45-4908-90B1-107C4ECFB9CE}" srcOrd="0" destOrd="0" presId="urn:microsoft.com/office/officeart/2008/layout/HorizontalMultiLevelHierarchy"/>
    <dgm:cxn modelId="{82061BDD-D6F1-4878-BFC1-6FBAFEB0DAC5}" type="presParOf" srcId="{AFB1254F-0E45-4908-90B1-107C4ECFB9CE}" destId="{54A691FF-C2D0-4C04-9A82-7821AEE40F86}" srcOrd="0" destOrd="0" presId="urn:microsoft.com/office/officeart/2008/layout/HorizontalMultiLevelHierarchy"/>
    <dgm:cxn modelId="{B9F34A37-12B0-46F2-925E-C416559BACCA}" type="presParOf" srcId="{AFB1254F-0E45-4908-90B1-107C4ECFB9CE}" destId="{FC0B382E-739E-4E8C-8F8B-075B6E096A45}" srcOrd="1" destOrd="0" presId="urn:microsoft.com/office/officeart/2008/layout/HorizontalMultiLevelHierarchy"/>
    <dgm:cxn modelId="{137158CF-D97A-4125-A761-40B4F16C980B}" type="presParOf" srcId="{FC0B382E-739E-4E8C-8F8B-075B6E096A45}" destId="{2FF7E122-1708-416B-A349-37490DA21105}" srcOrd="0" destOrd="0" presId="urn:microsoft.com/office/officeart/2008/layout/HorizontalMultiLevelHierarchy"/>
    <dgm:cxn modelId="{C3EC25D1-6316-4703-97BC-5C9D9A5C3C90}" type="presParOf" srcId="{2FF7E122-1708-416B-A349-37490DA21105}" destId="{C1471463-F326-4F4D-B236-C034E4EC5EEA}" srcOrd="0" destOrd="0" presId="urn:microsoft.com/office/officeart/2008/layout/HorizontalMultiLevelHierarchy"/>
    <dgm:cxn modelId="{756F6016-0E73-4BB1-AEC9-A129ECD8D0E5}" type="presParOf" srcId="{FC0B382E-739E-4E8C-8F8B-075B6E096A45}" destId="{70FB6C22-8902-4928-B471-C583F405A5DC}" srcOrd="1" destOrd="0" presId="urn:microsoft.com/office/officeart/2008/layout/HorizontalMultiLevelHierarchy"/>
    <dgm:cxn modelId="{E588D5A3-76F0-46E6-B27C-56942CC85965}" type="presParOf" srcId="{70FB6C22-8902-4928-B471-C583F405A5DC}" destId="{67314EDF-1E8E-4C2E-A7E8-960911CD91D1}" srcOrd="0" destOrd="0" presId="urn:microsoft.com/office/officeart/2008/layout/HorizontalMultiLevelHierarchy"/>
    <dgm:cxn modelId="{8433A7A4-6103-4BF9-A62A-7BEC908686A5}" type="presParOf" srcId="{70FB6C22-8902-4928-B471-C583F405A5DC}" destId="{75C9B607-CE98-4966-A727-38193335EB23}" srcOrd="1" destOrd="0" presId="urn:microsoft.com/office/officeart/2008/layout/HorizontalMultiLevelHierarchy"/>
    <dgm:cxn modelId="{E1218BAB-8331-4A4E-B2FA-C339AB81C28F}" type="presParOf" srcId="{FC0B382E-739E-4E8C-8F8B-075B6E096A45}" destId="{B38BFB40-65F4-48C4-A441-AF6A38A38BB0}" srcOrd="2" destOrd="0" presId="urn:microsoft.com/office/officeart/2008/layout/HorizontalMultiLevelHierarchy"/>
    <dgm:cxn modelId="{43FB98ED-0582-4E2C-99D8-A79E3969BCC8}" type="presParOf" srcId="{B38BFB40-65F4-48C4-A441-AF6A38A38BB0}" destId="{1DA46410-5ECA-4BEB-BB21-F2110C451308}" srcOrd="0" destOrd="0" presId="urn:microsoft.com/office/officeart/2008/layout/HorizontalMultiLevelHierarchy"/>
    <dgm:cxn modelId="{03079322-AAC5-46FF-8172-A05E5B8C5502}" type="presParOf" srcId="{FC0B382E-739E-4E8C-8F8B-075B6E096A45}" destId="{4708597E-765D-4D42-BB0A-AB583139214A}" srcOrd="3" destOrd="0" presId="urn:microsoft.com/office/officeart/2008/layout/HorizontalMultiLevelHierarchy"/>
    <dgm:cxn modelId="{00290AFA-47B4-41AA-820F-6EEDBEACF609}" type="presParOf" srcId="{4708597E-765D-4D42-BB0A-AB583139214A}" destId="{DD3DC7BA-A777-429A-B108-BD1560082D01}" srcOrd="0" destOrd="0" presId="urn:microsoft.com/office/officeart/2008/layout/HorizontalMultiLevelHierarchy"/>
    <dgm:cxn modelId="{49DAE847-1C7C-4082-AAEB-1E138E6FCECE}" type="presParOf" srcId="{4708597E-765D-4D42-BB0A-AB583139214A}" destId="{2E3BAAF8-9801-4B2A-A74B-EF68F75738D5}" srcOrd="1" destOrd="0" presId="urn:microsoft.com/office/officeart/2008/layout/HorizontalMultiLevelHierarchy"/>
    <dgm:cxn modelId="{A2FAB91C-8ABF-43DB-BD70-67DBDEC23173}" type="presParOf" srcId="{FC0B382E-739E-4E8C-8F8B-075B6E096A45}" destId="{6C79BBAC-F079-444A-9D58-22D34C924DA8}" srcOrd="4" destOrd="0" presId="urn:microsoft.com/office/officeart/2008/layout/HorizontalMultiLevelHierarchy"/>
    <dgm:cxn modelId="{C3CA40BF-E744-4279-9D79-A9FAB1F94513}" type="presParOf" srcId="{6C79BBAC-F079-444A-9D58-22D34C924DA8}" destId="{03C11FAF-2B0D-4FE2-AEB0-95233FB8F318}" srcOrd="0" destOrd="0" presId="urn:microsoft.com/office/officeart/2008/layout/HorizontalMultiLevelHierarchy"/>
    <dgm:cxn modelId="{CE7D316A-7D22-4D66-8605-BEF73369737A}" type="presParOf" srcId="{FC0B382E-739E-4E8C-8F8B-075B6E096A45}" destId="{EE7F0FEB-D7CB-4C00-91F2-62502475BBAF}" srcOrd="5" destOrd="0" presId="urn:microsoft.com/office/officeart/2008/layout/HorizontalMultiLevelHierarchy"/>
    <dgm:cxn modelId="{268F60A6-5F6F-4E7B-80A8-D086E4367FB4}" type="presParOf" srcId="{EE7F0FEB-D7CB-4C00-91F2-62502475BBAF}" destId="{CE411765-1D71-476F-80CE-9DE7A98C849A}" srcOrd="0" destOrd="0" presId="urn:microsoft.com/office/officeart/2008/layout/HorizontalMultiLevelHierarchy"/>
    <dgm:cxn modelId="{4D397D9A-9A69-4E4F-8913-8DD3297CED66}" type="presParOf" srcId="{EE7F0FEB-D7CB-4C00-91F2-62502475BBAF}" destId="{BA68BD5C-10EF-41C8-8B6E-85D7622DFBE4}" srcOrd="1" destOrd="0" presId="urn:microsoft.com/office/officeart/2008/layout/HorizontalMultiLevelHierarchy"/>
    <dgm:cxn modelId="{99956E26-CB8C-48E9-AC07-A1A0B5A7E497}" type="presParOf" srcId="{FC0B382E-739E-4E8C-8F8B-075B6E096A45}" destId="{96FD42EF-1BB8-418E-BC83-3CF55984E24E}" srcOrd="6" destOrd="0" presId="urn:microsoft.com/office/officeart/2008/layout/HorizontalMultiLevelHierarchy"/>
    <dgm:cxn modelId="{CDE7C693-D7BA-47BE-A7D1-6DC58879095D}" type="presParOf" srcId="{96FD42EF-1BB8-418E-BC83-3CF55984E24E}" destId="{EBC2ACAD-7BEB-4F1B-90A1-388ADF4894A0}" srcOrd="0" destOrd="0" presId="urn:microsoft.com/office/officeart/2008/layout/HorizontalMultiLevelHierarchy"/>
    <dgm:cxn modelId="{51E8F93B-F736-4111-9EA3-609428D4754B}" type="presParOf" srcId="{FC0B382E-739E-4E8C-8F8B-075B6E096A45}" destId="{A44B8E9B-AD72-4D52-8C7F-ABCA48E03900}" srcOrd="7" destOrd="0" presId="urn:microsoft.com/office/officeart/2008/layout/HorizontalMultiLevelHierarchy"/>
    <dgm:cxn modelId="{BDBA9184-4560-42FD-BD20-5772FD0D6CBF}" type="presParOf" srcId="{A44B8E9B-AD72-4D52-8C7F-ABCA48E03900}" destId="{9BFDD7F2-B411-430C-A5B2-4A407CB2218A}" srcOrd="0" destOrd="0" presId="urn:microsoft.com/office/officeart/2008/layout/HorizontalMultiLevelHierarchy"/>
    <dgm:cxn modelId="{3835C371-50AF-4763-8979-2D7E85618632}" type="presParOf" srcId="{A44B8E9B-AD72-4D52-8C7F-ABCA48E03900}" destId="{6EB941FA-F633-41DD-87DB-8350A22D261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0E3625-5FAD-4E63-8783-043FC6B981D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EDB91D9-B9E1-4C0E-B08E-ED944D0E82AA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技術型高中</a:t>
          </a:r>
        </a:p>
      </dgm:t>
    </dgm:pt>
    <dgm:pt modelId="{BA38874B-585D-40F5-904C-CB19925E08B1}" type="parTrans" cxnId="{B58A1CE0-CE0B-4307-8B26-950965684DA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8C73581-8CA4-4D8D-9815-1320126D3AB9}" type="sibTrans" cxnId="{B58A1CE0-CE0B-4307-8B26-950965684DA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301B384-1F30-4213-AAAE-489DE5DE9BA5}">
      <dgm:prSet phldrT="[文字]" custT="1"/>
      <dgm:spPr/>
      <dgm:t>
        <a:bodyPr/>
        <a:lstStyle/>
        <a:p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特色招生</a:t>
          </a:r>
          <a:r>
            <a: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rPr>
            <a:t>專業群科</a:t>
          </a:r>
          <a:r>
            <a: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4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ECAD310-F9DA-4AC4-8131-7458B75F7259}" type="parTrans" cxnId="{A7A50B6D-0380-4B5A-B2BB-60D7F9964B1D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CA0F60C-BDF3-4CF5-B440-47E7B7D5D39C}" type="sibTrans" cxnId="{A7A50B6D-0380-4B5A-B2BB-60D7F9964B1D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7EB3A43-A6A7-48A0-B4CB-AA1D05200F2E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實用技能班</a:t>
          </a:r>
        </a:p>
      </dgm:t>
    </dgm:pt>
    <dgm:pt modelId="{4F4C8B20-51D2-42CD-BFA3-9A59D8CBDD25}" type="parTrans" cxnId="{A19F2967-68EC-4FAE-B467-93271D1A053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87D23B4-BA37-4144-B920-118D46153E59}" type="sibTrans" cxnId="{A19F2967-68EC-4FAE-B467-93271D1A053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F4F73A6-53B8-49A8-9198-AA5C41A691E7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技優甄審</a:t>
          </a:r>
        </a:p>
      </dgm:t>
    </dgm:pt>
    <dgm:pt modelId="{DE938286-BBCD-4898-BE07-941E8016928A}" type="parTrans" cxnId="{234FEE00-B02D-40D2-A896-0DF5125C72E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9C49984-4793-4B3B-AFE3-BDCAD9302B23}" type="sibTrans" cxnId="{234FEE00-B02D-40D2-A896-0DF5125C72E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AD5B8D2-C3F5-4A55-8703-75573BE6FBFF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免試入學</a:t>
          </a:r>
        </a:p>
      </dgm:t>
    </dgm:pt>
    <dgm:pt modelId="{9EA3AD88-8DFE-4761-9B9E-C9F2A267C436}" type="parTrans" cxnId="{E4274D4B-BC28-4B59-AB31-7604FC7B1A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AC8A0C7-3432-453E-97A1-7CB8BF3E92F3}" type="sibTrans" cxnId="{E4274D4B-BC28-4B59-AB31-7604FC7B1A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BB32180-E904-44C7-AAE4-8E9C7F8F2588}">
      <dgm:prSet phldrT="[文字]" custT="1"/>
      <dgm:spPr/>
      <dgm:t>
        <a:bodyPr/>
        <a:lstStyle/>
        <a:p>
          <a:r>
            <a: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rPr>
            <a:t>完全免試</a:t>
          </a:r>
        </a:p>
      </dgm:t>
    </dgm:pt>
    <dgm:pt modelId="{AD2806B7-4B20-45AB-9A10-2A4B144FE58C}" type="parTrans" cxnId="{CD7D331E-6534-4A19-96B4-48448C0DD94A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BFD99BF-4819-480F-97B1-14BFDC1E49D2}" type="sibTrans" cxnId="{CD7D331E-6534-4A19-96B4-48448C0DD94A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6E29F84-BA21-4635-AD83-9F66D0DF51BE}" type="pres">
      <dgm:prSet presAssocID="{510E3625-5FAD-4E63-8783-043FC6B981D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FB1254F-0E45-4908-90B1-107C4ECFB9CE}" type="pres">
      <dgm:prSet presAssocID="{5EDB91D9-B9E1-4C0E-B08E-ED944D0E82AA}" presName="root1" presStyleCnt="0"/>
      <dgm:spPr/>
    </dgm:pt>
    <dgm:pt modelId="{54A691FF-C2D0-4C04-9A82-7821AEE40F86}" type="pres">
      <dgm:prSet presAssocID="{5EDB91D9-B9E1-4C0E-B08E-ED944D0E82AA}" presName="LevelOneTextNode" presStyleLbl="node0" presStyleIdx="0" presStyleCnt="1" custAng="5400000" custScaleY="65336" custLinFactX="-34441" custLinFactNeighborX="-100000" custLinFactNeighborY="508">
        <dgm:presLayoutVars>
          <dgm:chPref val="3"/>
        </dgm:presLayoutVars>
      </dgm:prSet>
      <dgm:spPr/>
    </dgm:pt>
    <dgm:pt modelId="{FC0B382E-739E-4E8C-8F8B-075B6E096A45}" type="pres">
      <dgm:prSet presAssocID="{5EDB91D9-B9E1-4C0E-B08E-ED944D0E82AA}" presName="level2hierChild" presStyleCnt="0"/>
      <dgm:spPr/>
    </dgm:pt>
    <dgm:pt modelId="{2FF7E122-1708-416B-A349-37490DA21105}" type="pres">
      <dgm:prSet presAssocID="{9ECAD310-F9DA-4AC4-8131-7458B75F7259}" presName="conn2-1" presStyleLbl="parChTrans1D2" presStyleIdx="0" presStyleCnt="5"/>
      <dgm:spPr/>
    </dgm:pt>
    <dgm:pt modelId="{C1471463-F326-4F4D-B236-C034E4EC5EEA}" type="pres">
      <dgm:prSet presAssocID="{9ECAD310-F9DA-4AC4-8131-7458B75F7259}" presName="connTx" presStyleLbl="parChTrans1D2" presStyleIdx="0" presStyleCnt="5"/>
      <dgm:spPr/>
    </dgm:pt>
    <dgm:pt modelId="{70FB6C22-8902-4928-B471-C583F405A5DC}" type="pres">
      <dgm:prSet presAssocID="{9301B384-1F30-4213-AAAE-489DE5DE9BA5}" presName="root2" presStyleCnt="0"/>
      <dgm:spPr/>
    </dgm:pt>
    <dgm:pt modelId="{67314EDF-1E8E-4C2E-A7E8-960911CD91D1}" type="pres">
      <dgm:prSet presAssocID="{9301B384-1F30-4213-AAAE-489DE5DE9BA5}" presName="LevelTwoTextNode" presStyleLbl="node2" presStyleIdx="0" presStyleCnt="5" custScaleX="128113" custLinFactNeighborX="39814">
        <dgm:presLayoutVars>
          <dgm:chPref val="3"/>
        </dgm:presLayoutVars>
      </dgm:prSet>
      <dgm:spPr/>
    </dgm:pt>
    <dgm:pt modelId="{75C9B607-CE98-4966-A727-38193335EB23}" type="pres">
      <dgm:prSet presAssocID="{9301B384-1F30-4213-AAAE-489DE5DE9BA5}" presName="level3hierChild" presStyleCnt="0"/>
      <dgm:spPr/>
    </dgm:pt>
    <dgm:pt modelId="{284F6FC8-AB76-4C80-823E-10A5C63D4D04}" type="pres">
      <dgm:prSet presAssocID="{AD2806B7-4B20-45AB-9A10-2A4B144FE58C}" presName="conn2-1" presStyleLbl="parChTrans1D2" presStyleIdx="1" presStyleCnt="5"/>
      <dgm:spPr/>
    </dgm:pt>
    <dgm:pt modelId="{41F0FBF1-1381-4E54-A6C4-A7F331B49D44}" type="pres">
      <dgm:prSet presAssocID="{AD2806B7-4B20-45AB-9A10-2A4B144FE58C}" presName="connTx" presStyleLbl="parChTrans1D2" presStyleIdx="1" presStyleCnt="5"/>
      <dgm:spPr/>
    </dgm:pt>
    <dgm:pt modelId="{1E87F12F-FADE-481B-B609-75C75FFADCC3}" type="pres">
      <dgm:prSet presAssocID="{1BB32180-E904-44C7-AAE4-8E9C7F8F2588}" presName="root2" presStyleCnt="0"/>
      <dgm:spPr/>
    </dgm:pt>
    <dgm:pt modelId="{D15644B8-F193-4181-9656-6BBFC21EE184}" type="pres">
      <dgm:prSet presAssocID="{1BB32180-E904-44C7-AAE4-8E9C7F8F2588}" presName="LevelTwoTextNode" presStyleLbl="node2" presStyleIdx="1" presStyleCnt="5" custScaleX="129669" custLinFactNeighborX="38756">
        <dgm:presLayoutVars>
          <dgm:chPref val="3"/>
        </dgm:presLayoutVars>
      </dgm:prSet>
      <dgm:spPr/>
    </dgm:pt>
    <dgm:pt modelId="{F24D1F63-913C-4E9F-AC9D-84094D8BF85D}" type="pres">
      <dgm:prSet presAssocID="{1BB32180-E904-44C7-AAE4-8E9C7F8F2588}" presName="level3hierChild" presStyleCnt="0"/>
      <dgm:spPr/>
    </dgm:pt>
    <dgm:pt modelId="{6C79BBAC-F079-444A-9D58-22D34C924DA8}" type="pres">
      <dgm:prSet presAssocID="{4F4C8B20-51D2-42CD-BFA3-9A59D8CBDD25}" presName="conn2-1" presStyleLbl="parChTrans1D2" presStyleIdx="2" presStyleCnt="5"/>
      <dgm:spPr/>
    </dgm:pt>
    <dgm:pt modelId="{03C11FAF-2B0D-4FE2-AEB0-95233FB8F318}" type="pres">
      <dgm:prSet presAssocID="{4F4C8B20-51D2-42CD-BFA3-9A59D8CBDD25}" presName="connTx" presStyleLbl="parChTrans1D2" presStyleIdx="2" presStyleCnt="5"/>
      <dgm:spPr/>
    </dgm:pt>
    <dgm:pt modelId="{EE7F0FEB-D7CB-4C00-91F2-62502475BBAF}" type="pres">
      <dgm:prSet presAssocID="{77EB3A43-A6A7-48A0-B4CB-AA1D05200F2E}" presName="root2" presStyleCnt="0"/>
      <dgm:spPr/>
    </dgm:pt>
    <dgm:pt modelId="{CE411765-1D71-476F-80CE-9DE7A98C849A}" type="pres">
      <dgm:prSet presAssocID="{77EB3A43-A6A7-48A0-B4CB-AA1D05200F2E}" presName="LevelTwoTextNode" presStyleLbl="node2" presStyleIdx="2" presStyleCnt="5" custScaleX="128113" custLinFactNeighborX="39814">
        <dgm:presLayoutVars>
          <dgm:chPref val="3"/>
        </dgm:presLayoutVars>
      </dgm:prSet>
      <dgm:spPr/>
    </dgm:pt>
    <dgm:pt modelId="{BA68BD5C-10EF-41C8-8B6E-85D7622DFBE4}" type="pres">
      <dgm:prSet presAssocID="{77EB3A43-A6A7-48A0-B4CB-AA1D05200F2E}" presName="level3hierChild" presStyleCnt="0"/>
      <dgm:spPr/>
    </dgm:pt>
    <dgm:pt modelId="{96FD42EF-1BB8-418E-BC83-3CF55984E24E}" type="pres">
      <dgm:prSet presAssocID="{DE938286-BBCD-4898-BE07-941E8016928A}" presName="conn2-1" presStyleLbl="parChTrans1D2" presStyleIdx="3" presStyleCnt="5"/>
      <dgm:spPr/>
    </dgm:pt>
    <dgm:pt modelId="{EBC2ACAD-7BEB-4F1B-90A1-388ADF4894A0}" type="pres">
      <dgm:prSet presAssocID="{DE938286-BBCD-4898-BE07-941E8016928A}" presName="connTx" presStyleLbl="parChTrans1D2" presStyleIdx="3" presStyleCnt="5"/>
      <dgm:spPr/>
    </dgm:pt>
    <dgm:pt modelId="{A44B8E9B-AD72-4D52-8C7F-ABCA48E03900}" type="pres">
      <dgm:prSet presAssocID="{DF4F73A6-53B8-49A8-9198-AA5C41A691E7}" presName="root2" presStyleCnt="0"/>
      <dgm:spPr/>
    </dgm:pt>
    <dgm:pt modelId="{9BFDD7F2-B411-430C-A5B2-4A407CB2218A}" type="pres">
      <dgm:prSet presAssocID="{DF4F73A6-53B8-49A8-9198-AA5C41A691E7}" presName="LevelTwoTextNode" presStyleLbl="node2" presStyleIdx="3" presStyleCnt="5" custScaleX="128113" custLinFactNeighborX="39814">
        <dgm:presLayoutVars>
          <dgm:chPref val="3"/>
        </dgm:presLayoutVars>
      </dgm:prSet>
      <dgm:spPr/>
    </dgm:pt>
    <dgm:pt modelId="{6EB941FA-F633-41DD-87DB-8350A22D261F}" type="pres">
      <dgm:prSet presAssocID="{DF4F73A6-53B8-49A8-9198-AA5C41A691E7}" presName="level3hierChild" presStyleCnt="0"/>
      <dgm:spPr/>
    </dgm:pt>
    <dgm:pt modelId="{BBAF1DE3-B1DB-4E00-9671-98F6B257F5A6}" type="pres">
      <dgm:prSet presAssocID="{9EA3AD88-8DFE-4761-9B9E-C9F2A267C436}" presName="conn2-1" presStyleLbl="parChTrans1D2" presStyleIdx="4" presStyleCnt="5"/>
      <dgm:spPr/>
    </dgm:pt>
    <dgm:pt modelId="{FDDE3C04-3888-4118-A6DA-7C4E2C5F3B39}" type="pres">
      <dgm:prSet presAssocID="{9EA3AD88-8DFE-4761-9B9E-C9F2A267C436}" presName="connTx" presStyleLbl="parChTrans1D2" presStyleIdx="4" presStyleCnt="5"/>
      <dgm:spPr/>
    </dgm:pt>
    <dgm:pt modelId="{2DFA447C-6F36-46FF-BA30-E18EB5C1ACE9}" type="pres">
      <dgm:prSet presAssocID="{CAD5B8D2-C3F5-4A55-8703-75573BE6FBFF}" presName="root2" presStyleCnt="0"/>
      <dgm:spPr/>
    </dgm:pt>
    <dgm:pt modelId="{FFAF69CC-3EE8-466F-B8C8-F10C58F136F1}" type="pres">
      <dgm:prSet presAssocID="{CAD5B8D2-C3F5-4A55-8703-75573BE6FBFF}" presName="LevelTwoTextNode" presStyleLbl="node2" presStyleIdx="4" presStyleCnt="5" custScaleX="128113" custLinFactNeighborX="39814">
        <dgm:presLayoutVars>
          <dgm:chPref val="3"/>
        </dgm:presLayoutVars>
      </dgm:prSet>
      <dgm:spPr/>
    </dgm:pt>
    <dgm:pt modelId="{DECCC546-8FFC-4D74-A7FF-2B8B9823CF26}" type="pres">
      <dgm:prSet presAssocID="{CAD5B8D2-C3F5-4A55-8703-75573BE6FBFF}" presName="level3hierChild" presStyleCnt="0"/>
      <dgm:spPr/>
    </dgm:pt>
  </dgm:ptLst>
  <dgm:cxnLst>
    <dgm:cxn modelId="{234FEE00-B02D-40D2-A896-0DF5125C72EF}" srcId="{5EDB91D9-B9E1-4C0E-B08E-ED944D0E82AA}" destId="{DF4F73A6-53B8-49A8-9198-AA5C41A691E7}" srcOrd="3" destOrd="0" parTransId="{DE938286-BBCD-4898-BE07-941E8016928A}" sibTransId="{39C49984-4793-4B3B-AFE3-BDCAD9302B23}"/>
    <dgm:cxn modelId="{9BAB0503-12BD-4322-A874-1924B6E3FA5E}" type="presOf" srcId="{77EB3A43-A6A7-48A0-B4CB-AA1D05200F2E}" destId="{CE411765-1D71-476F-80CE-9DE7A98C849A}" srcOrd="0" destOrd="0" presId="urn:microsoft.com/office/officeart/2008/layout/HorizontalMultiLevelHierarchy"/>
    <dgm:cxn modelId="{CD7D331E-6534-4A19-96B4-48448C0DD94A}" srcId="{5EDB91D9-B9E1-4C0E-B08E-ED944D0E82AA}" destId="{1BB32180-E904-44C7-AAE4-8E9C7F8F2588}" srcOrd="1" destOrd="0" parTransId="{AD2806B7-4B20-45AB-9A10-2A4B144FE58C}" sibTransId="{CBFD99BF-4819-480F-97B1-14BFDC1E49D2}"/>
    <dgm:cxn modelId="{EC90791F-DE55-4A33-94B9-D4692B1CB5A6}" type="presOf" srcId="{4F4C8B20-51D2-42CD-BFA3-9A59D8CBDD25}" destId="{03C11FAF-2B0D-4FE2-AEB0-95233FB8F318}" srcOrd="1" destOrd="0" presId="urn:microsoft.com/office/officeart/2008/layout/HorizontalMultiLevelHierarchy"/>
    <dgm:cxn modelId="{B759DE26-A59D-4AF7-B4FA-B336D82E6C83}" type="presOf" srcId="{DE938286-BBCD-4898-BE07-941E8016928A}" destId="{96FD42EF-1BB8-418E-BC83-3CF55984E24E}" srcOrd="0" destOrd="0" presId="urn:microsoft.com/office/officeart/2008/layout/HorizontalMultiLevelHierarchy"/>
    <dgm:cxn modelId="{6F563B30-1CD0-4976-872B-D22C95B5D3EB}" type="presOf" srcId="{9ECAD310-F9DA-4AC4-8131-7458B75F7259}" destId="{C1471463-F326-4F4D-B236-C034E4EC5EEA}" srcOrd="1" destOrd="0" presId="urn:microsoft.com/office/officeart/2008/layout/HorizontalMultiLevelHierarchy"/>
    <dgm:cxn modelId="{CB0BD360-E7E6-4464-93E2-B1E77282A222}" type="presOf" srcId="{4F4C8B20-51D2-42CD-BFA3-9A59D8CBDD25}" destId="{6C79BBAC-F079-444A-9D58-22D34C924DA8}" srcOrd="0" destOrd="0" presId="urn:microsoft.com/office/officeart/2008/layout/HorizontalMultiLevelHierarchy"/>
    <dgm:cxn modelId="{A19F2967-68EC-4FAE-B467-93271D1A0538}" srcId="{5EDB91D9-B9E1-4C0E-B08E-ED944D0E82AA}" destId="{77EB3A43-A6A7-48A0-B4CB-AA1D05200F2E}" srcOrd="2" destOrd="0" parTransId="{4F4C8B20-51D2-42CD-BFA3-9A59D8CBDD25}" sibTransId="{987D23B4-BA37-4144-B920-118D46153E59}"/>
    <dgm:cxn modelId="{A89DAA67-B136-4AD0-B15A-65AF904D4810}" type="presOf" srcId="{CAD5B8D2-C3F5-4A55-8703-75573BE6FBFF}" destId="{FFAF69CC-3EE8-466F-B8C8-F10C58F136F1}" srcOrd="0" destOrd="0" presId="urn:microsoft.com/office/officeart/2008/layout/HorizontalMultiLevelHierarchy"/>
    <dgm:cxn modelId="{84FA5A48-1BFA-4813-A7B0-B18ACE186510}" type="presOf" srcId="{510E3625-5FAD-4E63-8783-043FC6B981DE}" destId="{F6E29F84-BA21-4635-AD83-9F66D0DF51BE}" srcOrd="0" destOrd="0" presId="urn:microsoft.com/office/officeart/2008/layout/HorizontalMultiLevelHierarchy"/>
    <dgm:cxn modelId="{E4274D4B-BC28-4B59-AB31-7604FC7B1AE1}" srcId="{5EDB91D9-B9E1-4C0E-B08E-ED944D0E82AA}" destId="{CAD5B8D2-C3F5-4A55-8703-75573BE6FBFF}" srcOrd="4" destOrd="0" parTransId="{9EA3AD88-8DFE-4761-9B9E-C9F2A267C436}" sibTransId="{0AC8A0C7-3432-453E-97A1-7CB8BF3E92F3}"/>
    <dgm:cxn modelId="{A7A50B6D-0380-4B5A-B2BB-60D7F9964B1D}" srcId="{5EDB91D9-B9E1-4C0E-B08E-ED944D0E82AA}" destId="{9301B384-1F30-4213-AAAE-489DE5DE9BA5}" srcOrd="0" destOrd="0" parTransId="{9ECAD310-F9DA-4AC4-8131-7458B75F7259}" sibTransId="{9CA0F60C-BDF3-4CF5-B440-47E7B7D5D39C}"/>
    <dgm:cxn modelId="{6D0E7C73-F0A6-43C0-9C22-C558A228481F}" type="presOf" srcId="{5EDB91D9-B9E1-4C0E-B08E-ED944D0E82AA}" destId="{54A691FF-C2D0-4C04-9A82-7821AEE40F86}" srcOrd="0" destOrd="0" presId="urn:microsoft.com/office/officeart/2008/layout/HorizontalMultiLevelHierarchy"/>
    <dgm:cxn modelId="{DA8A3D58-62A8-4DA7-AA0C-FC506143B6D8}" type="presOf" srcId="{9EA3AD88-8DFE-4761-9B9E-C9F2A267C436}" destId="{FDDE3C04-3888-4118-A6DA-7C4E2C5F3B39}" srcOrd="1" destOrd="0" presId="urn:microsoft.com/office/officeart/2008/layout/HorizontalMultiLevelHierarchy"/>
    <dgm:cxn modelId="{95FCBF7A-3BE2-414A-913D-18B48668D4C6}" type="presOf" srcId="{AD2806B7-4B20-45AB-9A10-2A4B144FE58C}" destId="{41F0FBF1-1381-4E54-A6C4-A7F331B49D44}" srcOrd="1" destOrd="0" presId="urn:microsoft.com/office/officeart/2008/layout/HorizontalMultiLevelHierarchy"/>
    <dgm:cxn modelId="{039B538A-3A84-4106-BC33-06294509BBF1}" type="presOf" srcId="{9EA3AD88-8DFE-4761-9B9E-C9F2A267C436}" destId="{BBAF1DE3-B1DB-4E00-9671-98F6B257F5A6}" srcOrd="0" destOrd="0" presId="urn:microsoft.com/office/officeart/2008/layout/HorizontalMultiLevelHierarchy"/>
    <dgm:cxn modelId="{A18B5393-F851-48F7-9F19-857341588784}" type="presOf" srcId="{DF4F73A6-53B8-49A8-9198-AA5C41A691E7}" destId="{9BFDD7F2-B411-430C-A5B2-4A407CB2218A}" srcOrd="0" destOrd="0" presId="urn:microsoft.com/office/officeart/2008/layout/HorizontalMultiLevelHierarchy"/>
    <dgm:cxn modelId="{2C9B7CB0-381F-446A-AF5C-490C2EFE20B9}" type="presOf" srcId="{AD2806B7-4B20-45AB-9A10-2A4B144FE58C}" destId="{284F6FC8-AB76-4C80-823E-10A5C63D4D04}" srcOrd="0" destOrd="0" presId="urn:microsoft.com/office/officeart/2008/layout/HorizontalMultiLevelHierarchy"/>
    <dgm:cxn modelId="{45F142D9-73A4-4CE1-87CA-7B707A867939}" type="presOf" srcId="{DE938286-BBCD-4898-BE07-941E8016928A}" destId="{EBC2ACAD-7BEB-4F1B-90A1-388ADF4894A0}" srcOrd="1" destOrd="0" presId="urn:microsoft.com/office/officeart/2008/layout/HorizontalMultiLevelHierarchy"/>
    <dgm:cxn modelId="{B58A1CE0-CE0B-4307-8B26-950965684DA8}" srcId="{510E3625-5FAD-4E63-8783-043FC6B981DE}" destId="{5EDB91D9-B9E1-4C0E-B08E-ED944D0E82AA}" srcOrd="0" destOrd="0" parTransId="{BA38874B-585D-40F5-904C-CB19925E08B1}" sibTransId="{48C73581-8CA4-4D8D-9815-1320126D3AB9}"/>
    <dgm:cxn modelId="{41F776E4-717E-454C-9C10-50C7294F18F6}" type="presOf" srcId="{9301B384-1F30-4213-AAAE-489DE5DE9BA5}" destId="{67314EDF-1E8E-4C2E-A7E8-960911CD91D1}" srcOrd="0" destOrd="0" presId="urn:microsoft.com/office/officeart/2008/layout/HorizontalMultiLevelHierarchy"/>
    <dgm:cxn modelId="{4FE257E6-D476-49AC-926F-A2237C13BFD2}" type="presOf" srcId="{9ECAD310-F9DA-4AC4-8131-7458B75F7259}" destId="{2FF7E122-1708-416B-A349-37490DA21105}" srcOrd="0" destOrd="0" presId="urn:microsoft.com/office/officeart/2008/layout/HorizontalMultiLevelHierarchy"/>
    <dgm:cxn modelId="{F357E1ED-5A1A-478C-93A2-9098A4086FE5}" type="presOf" srcId="{1BB32180-E904-44C7-AAE4-8E9C7F8F2588}" destId="{D15644B8-F193-4181-9656-6BBFC21EE184}" srcOrd="0" destOrd="0" presId="urn:microsoft.com/office/officeart/2008/layout/HorizontalMultiLevelHierarchy"/>
    <dgm:cxn modelId="{9D5D234E-C61E-4987-91EB-54EEB0D02650}" type="presParOf" srcId="{F6E29F84-BA21-4635-AD83-9F66D0DF51BE}" destId="{AFB1254F-0E45-4908-90B1-107C4ECFB9CE}" srcOrd="0" destOrd="0" presId="urn:microsoft.com/office/officeart/2008/layout/HorizontalMultiLevelHierarchy"/>
    <dgm:cxn modelId="{2FE66FDF-BF53-4693-ACC3-353FA83937A5}" type="presParOf" srcId="{AFB1254F-0E45-4908-90B1-107C4ECFB9CE}" destId="{54A691FF-C2D0-4C04-9A82-7821AEE40F86}" srcOrd="0" destOrd="0" presId="urn:microsoft.com/office/officeart/2008/layout/HorizontalMultiLevelHierarchy"/>
    <dgm:cxn modelId="{8749DC3A-4FAF-4DCE-B50E-25D94B904F0D}" type="presParOf" srcId="{AFB1254F-0E45-4908-90B1-107C4ECFB9CE}" destId="{FC0B382E-739E-4E8C-8F8B-075B6E096A45}" srcOrd="1" destOrd="0" presId="urn:microsoft.com/office/officeart/2008/layout/HorizontalMultiLevelHierarchy"/>
    <dgm:cxn modelId="{B0617F2C-9794-4CA5-957E-92E62727D8E8}" type="presParOf" srcId="{FC0B382E-739E-4E8C-8F8B-075B6E096A45}" destId="{2FF7E122-1708-416B-A349-37490DA21105}" srcOrd="0" destOrd="0" presId="urn:microsoft.com/office/officeart/2008/layout/HorizontalMultiLevelHierarchy"/>
    <dgm:cxn modelId="{D4F39638-3F80-4080-99F4-06F055BBAC1C}" type="presParOf" srcId="{2FF7E122-1708-416B-A349-37490DA21105}" destId="{C1471463-F326-4F4D-B236-C034E4EC5EEA}" srcOrd="0" destOrd="0" presId="urn:microsoft.com/office/officeart/2008/layout/HorizontalMultiLevelHierarchy"/>
    <dgm:cxn modelId="{BAB69C39-4FBE-4EF6-B867-B9534483DA36}" type="presParOf" srcId="{FC0B382E-739E-4E8C-8F8B-075B6E096A45}" destId="{70FB6C22-8902-4928-B471-C583F405A5DC}" srcOrd="1" destOrd="0" presId="urn:microsoft.com/office/officeart/2008/layout/HorizontalMultiLevelHierarchy"/>
    <dgm:cxn modelId="{929A9812-4A32-400A-99F9-9F41C965E7D9}" type="presParOf" srcId="{70FB6C22-8902-4928-B471-C583F405A5DC}" destId="{67314EDF-1E8E-4C2E-A7E8-960911CD91D1}" srcOrd="0" destOrd="0" presId="urn:microsoft.com/office/officeart/2008/layout/HorizontalMultiLevelHierarchy"/>
    <dgm:cxn modelId="{9E79B466-C943-41C0-B6ED-D177C2198AF1}" type="presParOf" srcId="{70FB6C22-8902-4928-B471-C583F405A5DC}" destId="{75C9B607-CE98-4966-A727-38193335EB23}" srcOrd="1" destOrd="0" presId="urn:microsoft.com/office/officeart/2008/layout/HorizontalMultiLevelHierarchy"/>
    <dgm:cxn modelId="{BD1731AC-CAAB-43CD-9C16-DBB248F2DC6D}" type="presParOf" srcId="{FC0B382E-739E-4E8C-8F8B-075B6E096A45}" destId="{284F6FC8-AB76-4C80-823E-10A5C63D4D04}" srcOrd="2" destOrd="0" presId="urn:microsoft.com/office/officeart/2008/layout/HorizontalMultiLevelHierarchy"/>
    <dgm:cxn modelId="{B13DAAAA-54DF-4869-B1EA-58B71A1E9107}" type="presParOf" srcId="{284F6FC8-AB76-4C80-823E-10A5C63D4D04}" destId="{41F0FBF1-1381-4E54-A6C4-A7F331B49D44}" srcOrd="0" destOrd="0" presId="urn:microsoft.com/office/officeart/2008/layout/HorizontalMultiLevelHierarchy"/>
    <dgm:cxn modelId="{2DE119B5-C674-4859-ADBB-A48F03A1BF50}" type="presParOf" srcId="{FC0B382E-739E-4E8C-8F8B-075B6E096A45}" destId="{1E87F12F-FADE-481B-B609-75C75FFADCC3}" srcOrd="3" destOrd="0" presId="urn:microsoft.com/office/officeart/2008/layout/HorizontalMultiLevelHierarchy"/>
    <dgm:cxn modelId="{A072023E-7869-4B6B-8EFA-0A80EA184B6F}" type="presParOf" srcId="{1E87F12F-FADE-481B-B609-75C75FFADCC3}" destId="{D15644B8-F193-4181-9656-6BBFC21EE184}" srcOrd="0" destOrd="0" presId="urn:microsoft.com/office/officeart/2008/layout/HorizontalMultiLevelHierarchy"/>
    <dgm:cxn modelId="{A5DE91BD-35D7-4E16-813E-9F174096F81F}" type="presParOf" srcId="{1E87F12F-FADE-481B-B609-75C75FFADCC3}" destId="{F24D1F63-913C-4E9F-AC9D-84094D8BF85D}" srcOrd="1" destOrd="0" presId="urn:microsoft.com/office/officeart/2008/layout/HorizontalMultiLevelHierarchy"/>
    <dgm:cxn modelId="{D7619611-FE3E-4BDE-B6D0-F2FAF1D649E8}" type="presParOf" srcId="{FC0B382E-739E-4E8C-8F8B-075B6E096A45}" destId="{6C79BBAC-F079-444A-9D58-22D34C924DA8}" srcOrd="4" destOrd="0" presId="urn:microsoft.com/office/officeart/2008/layout/HorizontalMultiLevelHierarchy"/>
    <dgm:cxn modelId="{24E1E1AE-50CB-4EB3-97B5-ED8F9B380769}" type="presParOf" srcId="{6C79BBAC-F079-444A-9D58-22D34C924DA8}" destId="{03C11FAF-2B0D-4FE2-AEB0-95233FB8F318}" srcOrd="0" destOrd="0" presId="urn:microsoft.com/office/officeart/2008/layout/HorizontalMultiLevelHierarchy"/>
    <dgm:cxn modelId="{491027DC-BD44-42B6-9B6E-C564B292513D}" type="presParOf" srcId="{FC0B382E-739E-4E8C-8F8B-075B6E096A45}" destId="{EE7F0FEB-D7CB-4C00-91F2-62502475BBAF}" srcOrd="5" destOrd="0" presId="urn:microsoft.com/office/officeart/2008/layout/HorizontalMultiLevelHierarchy"/>
    <dgm:cxn modelId="{5E68CFC8-C0A7-4D28-9F97-F7A967E74376}" type="presParOf" srcId="{EE7F0FEB-D7CB-4C00-91F2-62502475BBAF}" destId="{CE411765-1D71-476F-80CE-9DE7A98C849A}" srcOrd="0" destOrd="0" presId="urn:microsoft.com/office/officeart/2008/layout/HorizontalMultiLevelHierarchy"/>
    <dgm:cxn modelId="{2777FC01-D2DD-4D59-AF3B-DE6E63EF8B33}" type="presParOf" srcId="{EE7F0FEB-D7CB-4C00-91F2-62502475BBAF}" destId="{BA68BD5C-10EF-41C8-8B6E-85D7622DFBE4}" srcOrd="1" destOrd="0" presId="urn:microsoft.com/office/officeart/2008/layout/HorizontalMultiLevelHierarchy"/>
    <dgm:cxn modelId="{014167AC-2789-472F-AE8E-C3CA4E00C87A}" type="presParOf" srcId="{FC0B382E-739E-4E8C-8F8B-075B6E096A45}" destId="{96FD42EF-1BB8-418E-BC83-3CF55984E24E}" srcOrd="6" destOrd="0" presId="urn:microsoft.com/office/officeart/2008/layout/HorizontalMultiLevelHierarchy"/>
    <dgm:cxn modelId="{96D540A1-12AB-46AC-9668-573A5DE9A5A3}" type="presParOf" srcId="{96FD42EF-1BB8-418E-BC83-3CF55984E24E}" destId="{EBC2ACAD-7BEB-4F1B-90A1-388ADF4894A0}" srcOrd="0" destOrd="0" presId="urn:microsoft.com/office/officeart/2008/layout/HorizontalMultiLevelHierarchy"/>
    <dgm:cxn modelId="{55D61A96-2EDE-494F-BEA6-A2171593C0F9}" type="presParOf" srcId="{FC0B382E-739E-4E8C-8F8B-075B6E096A45}" destId="{A44B8E9B-AD72-4D52-8C7F-ABCA48E03900}" srcOrd="7" destOrd="0" presId="urn:microsoft.com/office/officeart/2008/layout/HorizontalMultiLevelHierarchy"/>
    <dgm:cxn modelId="{63F83C59-3E38-4CB4-BB35-6991F8F4C72F}" type="presParOf" srcId="{A44B8E9B-AD72-4D52-8C7F-ABCA48E03900}" destId="{9BFDD7F2-B411-430C-A5B2-4A407CB2218A}" srcOrd="0" destOrd="0" presId="urn:microsoft.com/office/officeart/2008/layout/HorizontalMultiLevelHierarchy"/>
    <dgm:cxn modelId="{79576DA0-93DF-4A6E-8581-7EF47BACF30B}" type="presParOf" srcId="{A44B8E9B-AD72-4D52-8C7F-ABCA48E03900}" destId="{6EB941FA-F633-41DD-87DB-8350A22D261F}" srcOrd="1" destOrd="0" presId="urn:microsoft.com/office/officeart/2008/layout/HorizontalMultiLevelHierarchy"/>
    <dgm:cxn modelId="{904A21AB-312E-4A59-B0EE-0EDC56122978}" type="presParOf" srcId="{FC0B382E-739E-4E8C-8F8B-075B6E096A45}" destId="{BBAF1DE3-B1DB-4E00-9671-98F6B257F5A6}" srcOrd="8" destOrd="0" presId="urn:microsoft.com/office/officeart/2008/layout/HorizontalMultiLevelHierarchy"/>
    <dgm:cxn modelId="{7CA4F3E0-1F54-471F-B4D0-1FBC63071550}" type="presParOf" srcId="{BBAF1DE3-B1DB-4E00-9671-98F6B257F5A6}" destId="{FDDE3C04-3888-4118-A6DA-7C4E2C5F3B39}" srcOrd="0" destOrd="0" presId="urn:microsoft.com/office/officeart/2008/layout/HorizontalMultiLevelHierarchy"/>
    <dgm:cxn modelId="{2EBF8EEB-C49F-4F33-8A8C-E6756E1E134E}" type="presParOf" srcId="{FC0B382E-739E-4E8C-8F8B-075B6E096A45}" destId="{2DFA447C-6F36-46FF-BA30-E18EB5C1ACE9}" srcOrd="9" destOrd="0" presId="urn:microsoft.com/office/officeart/2008/layout/HorizontalMultiLevelHierarchy"/>
    <dgm:cxn modelId="{01FB0C9A-F64E-4860-80F2-7A07B46F30FE}" type="presParOf" srcId="{2DFA447C-6F36-46FF-BA30-E18EB5C1ACE9}" destId="{FFAF69CC-3EE8-466F-B8C8-F10C58F136F1}" srcOrd="0" destOrd="0" presId="urn:microsoft.com/office/officeart/2008/layout/HorizontalMultiLevelHierarchy"/>
    <dgm:cxn modelId="{884FB982-6367-4CB9-AF91-56AB433FD93D}" type="presParOf" srcId="{2DFA447C-6F36-46FF-BA30-E18EB5C1ACE9}" destId="{DECCC546-8FFC-4D74-A7FF-2B8B9823CF2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0E3625-5FAD-4E63-8783-043FC6B981DE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EDB91D9-B9E1-4C0E-B08E-ED944D0E82AA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五專</a:t>
          </a:r>
        </a:p>
      </dgm:t>
    </dgm:pt>
    <dgm:pt modelId="{BA38874B-585D-40F5-904C-CB19925E08B1}" type="parTrans" cxnId="{B58A1CE0-CE0B-4307-8B26-950965684DA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8C73581-8CA4-4D8D-9815-1320126D3AB9}" type="sibTrans" cxnId="{B58A1CE0-CE0B-4307-8B26-950965684DA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301B384-1F30-4213-AAAE-489DE5DE9BA5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五專特色招生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七年一貫制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ECAD310-F9DA-4AC4-8131-7458B75F7259}" type="parTrans" cxnId="{A7A50B6D-0380-4B5A-B2BB-60D7F9964B1D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CA0F60C-BDF3-4CF5-B440-47E7B7D5D39C}" type="sibTrans" cxnId="{A7A50B6D-0380-4B5A-B2BB-60D7F9964B1D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7EB3A43-A6A7-48A0-B4CB-AA1D05200F2E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五專優先免試</a:t>
          </a:r>
          <a:endParaRPr lang="en-US" alt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全國一區電腦選填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F4C8B20-51D2-42CD-BFA3-9A59D8CBDD25}" type="parTrans" cxnId="{A19F2967-68EC-4FAE-B467-93271D1A053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87D23B4-BA37-4144-B920-118D46153E59}" type="sibTrans" cxnId="{A19F2967-68EC-4FAE-B467-93271D1A053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F4F73A6-53B8-49A8-9198-AA5C41A691E7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五專聯合免試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分北中南三區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E938286-BBCD-4898-BE07-941E8016928A}" type="parTrans" cxnId="{234FEE00-B02D-40D2-A896-0DF5125C72E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9C49984-4793-4B3B-AFE3-BDCAD9302B23}" type="sibTrans" cxnId="{234FEE00-B02D-40D2-A896-0DF5125C72E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33D2B22-4229-468E-8E5E-EA38A090FF29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五專完全免試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各校獨立招生</a:t>
          </a:r>
          <a:r>
            <a:rPr lang="en-US" altLang="zh-TW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11ED710-15BE-4575-983E-0F0CCA638E19}" type="parTrans" cxnId="{D2A25309-BD9C-4B52-A8E9-96ECEA886AC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E3683E9-858B-4927-A359-24CFFA2EE9EB}" type="sibTrans" cxnId="{D2A25309-BD9C-4B52-A8E9-96ECEA886ACF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6E29F84-BA21-4635-AD83-9F66D0DF51BE}" type="pres">
      <dgm:prSet presAssocID="{510E3625-5FAD-4E63-8783-043FC6B981DE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FB1254F-0E45-4908-90B1-107C4ECFB9CE}" type="pres">
      <dgm:prSet presAssocID="{5EDB91D9-B9E1-4C0E-B08E-ED944D0E82AA}" presName="root1" presStyleCnt="0"/>
      <dgm:spPr/>
    </dgm:pt>
    <dgm:pt modelId="{54A691FF-C2D0-4C04-9A82-7821AEE40F86}" type="pres">
      <dgm:prSet presAssocID="{5EDB91D9-B9E1-4C0E-B08E-ED944D0E82AA}" presName="LevelOneTextNode" presStyleLbl="node0" presStyleIdx="0" presStyleCnt="1" custAng="5400000" custScaleY="65336" custLinFactX="-34441" custLinFactNeighborX="-100000" custLinFactNeighborY="508">
        <dgm:presLayoutVars>
          <dgm:chPref val="3"/>
        </dgm:presLayoutVars>
      </dgm:prSet>
      <dgm:spPr/>
    </dgm:pt>
    <dgm:pt modelId="{FC0B382E-739E-4E8C-8F8B-075B6E096A45}" type="pres">
      <dgm:prSet presAssocID="{5EDB91D9-B9E1-4C0E-B08E-ED944D0E82AA}" presName="level2hierChild" presStyleCnt="0"/>
      <dgm:spPr/>
    </dgm:pt>
    <dgm:pt modelId="{2FF7E122-1708-416B-A349-37490DA21105}" type="pres">
      <dgm:prSet presAssocID="{9ECAD310-F9DA-4AC4-8131-7458B75F7259}" presName="conn2-1" presStyleLbl="parChTrans1D2" presStyleIdx="0" presStyleCnt="4"/>
      <dgm:spPr/>
    </dgm:pt>
    <dgm:pt modelId="{C1471463-F326-4F4D-B236-C034E4EC5EEA}" type="pres">
      <dgm:prSet presAssocID="{9ECAD310-F9DA-4AC4-8131-7458B75F7259}" presName="connTx" presStyleLbl="parChTrans1D2" presStyleIdx="0" presStyleCnt="4"/>
      <dgm:spPr/>
    </dgm:pt>
    <dgm:pt modelId="{70FB6C22-8902-4928-B471-C583F405A5DC}" type="pres">
      <dgm:prSet presAssocID="{9301B384-1F30-4213-AAAE-489DE5DE9BA5}" presName="root2" presStyleCnt="0"/>
      <dgm:spPr/>
    </dgm:pt>
    <dgm:pt modelId="{67314EDF-1E8E-4C2E-A7E8-960911CD91D1}" type="pres">
      <dgm:prSet presAssocID="{9301B384-1F30-4213-AAAE-489DE5DE9BA5}" presName="LevelTwoTextNode" presStyleLbl="node2" presStyleIdx="0" presStyleCnt="4" custScaleX="156528" custLinFactNeighborX="39814">
        <dgm:presLayoutVars>
          <dgm:chPref val="3"/>
        </dgm:presLayoutVars>
      </dgm:prSet>
      <dgm:spPr/>
    </dgm:pt>
    <dgm:pt modelId="{75C9B607-CE98-4966-A727-38193335EB23}" type="pres">
      <dgm:prSet presAssocID="{9301B384-1F30-4213-AAAE-489DE5DE9BA5}" presName="level3hierChild" presStyleCnt="0"/>
      <dgm:spPr/>
    </dgm:pt>
    <dgm:pt modelId="{86FDE2E0-D4A9-4B2A-A1D0-356565EFA2AE}" type="pres">
      <dgm:prSet presAssocID="{811ED710-15BE-4575-983E-0F0CCA638E19}" presName="conn2-1" presStyleLbl="parChTrans1D2" presStyleIdx="1" presStyleCnt="4"/>
      <dgm:spPr/>
    </dgm:pt>
    <dgm:pt modelId="{E22F4CB9-695B-4B61-8553-D107B6B7C90E}" type="pres">
      <dgm:prSet presAssocID="{811ED710-15BE-4575-983E-0F0CCA638E19}" presName="connTx" presStyleLbl="parChTrans1D2" presStyleIdx="1" presStyleCnt="4"/>
      <dgm:spPr/>
    </dgm:pt>
    <dgm:pt modelId="{EF7748C6-4051-4C38-86F1-568F9549044D}" type="pres">
      <dgm:prSet presAssocID="{F33D2B22-4229-468E-8E5E-EA38A090FF29}" presName="root2" presStyleCnt="0"/>
      <dgm:spPr/>
    </dgm:pt>
    <dgm:pt modelId="{6A642645-5584-4959-97EA-82BEB92CED52}" type="pres">
      <dgm:prSet presAssocID="{F33D2B22-4229-468E-8E5E-EA38A090FF29}" presName="LevelTwoTextNode" presStyleLbl="node2" presStyleIdx="1" presStyleCnt="4" custScaleX="156898" custLinFactNeighborX="40352" custLinFactNeighborY="689">
        <dgm:presLayoutVars>
          <dgm:chPref val="3"/>
        </dgm:presLayoutVars>
      </dgm:prSet>
      <dgm:spPr/>
    </dgm:pt>
    <dgm:pt modelId="{5EF89E3E-876A-4747-9530-661468060469}" type="pres">
      <dgm:prSet presAssocID="{F33D2B22-4229-468E-8E5E-EA38A090FF29}" presName="level3hierChild" presStyleCnt="0"/>
      <dgm:spPr/>
    </dgm:pt>
    <dgm:pt modelId="{6C79BBAC-F079-444A-9D58-22D34C924DA8}" type="pres">
      <dgm:prSet presAssocID="{4F4C8B20-51D2-42CD-BFA3-9A59D8CBDD25}" presName="conn2-1" presStyleLbl="parChTrans1D2" presStyleIdx="2" presStyleCnt="4"/>
      <dgm:spPr/>
    </dgm:pt>
    <dgm:pt modelId="{03C11FAF-2B0D-4FE2-AEB0-95233FB8F318}" type="pres">
      <dgm:prSet presAssocID="{4F4C8B20-51D2-42CD-BFA3-9A59D8CBDD25}" presName="connTx" presStyleLbl="parChTrans1D2" presStyleIdx="2" presStyleCnt="4"/>
      <dgm:spPr/>
    </dgm:pt>
    <dgm:pt modelId="{EE7F0FEB-D7CB-4C00-91F2-62502475BBAF}" type="pres">
      <dgm:prSet presAssocID="{77EB3A43-A6A7-48A0-B4CB-AA1D05200F2E}" presName="root2" presStyleCnt="0"/>
      <dgm:spPr/>
    </dgm:pt>
    <dgm:pt modelId="{CE411765-1D71-476F-80CE-9DE7A98C849A}" type="pres">
      <dgm:prSet presAssocID="{77EB3A43-A6A7-48A0-B4CB-AA1D05200F2E}" presName="LevelTwoTextNode" presStyleLbl="node2" presStyleIdx="2" presStyleCnt="4" custScaleX="156528" custLinFactNeighborX="39814">
        <dgm:presLayoutVars>
          <dgm:chPref val="3"/>
        </dgm:presLayoutVars>
      </dgm:prSet>
      <dgm:spPr/>
    </dgm:pt>
    <dgm:pt modelId="{BA68BD5C-10EF-41C8-8B6E-85D7622DFBE4}" type="pres">
      <dgm:prSet presAssocID="{77EB3A43-A6A7-48A0-B4CB-AA1D05200F2E}" presName="level3hierChild" presStyleCnt="0"/>
      <dgm:spPr/>
    </dgm:pt>
    <dgm:pt modelId="{96FD42EF-1BB8-418E-BC83-3CF55984E24E}" type="pres">
      <dgm:prSet presAssocID="{DE938286-BBCD-4898-BE07-941E8016928A}" presName="conn2-1" presStyleLbl="parChTrans1D2" presStyleIdx="3" presStyleCnt="4"/>
      <dgm:spPr/>
    </dgm:pt>
    <dgm:pt modelId="{EBC2ACAD-7BEB-4F1B-90A1-388ADF4894A0}" type="pres">
      <dgm:prSet presAssocID="{DE938286-BBCD-4898-BE07-941E8016928A}" presName="connTx" presStyleLbl="parChTrans1D2" presStyleIdx="3" presStyleCnt="4"/>
      <dgm:spPr/>
    </dgm:pt>
    <dgm:pt modelId="{A44B8E9B-AD72-4D52-8C7F-ABCA48E03900}" type="pres">
      <dgm:prSet presAssocID="{DF4F73A6-53B8-49A8-9198-AA5C41A691E7}" presName="root2" presStyleCnt="0"/>
      <dgm:spPr/>
    </dgm:pt>
    <dgm:pt modelId="{9BFDD7F2-B411-430C-A5B2-4A407CB2218A}" type="pres">
      <dgm:prSet presAssocID="{DF4F73A6-53B8-49A8-9198-AA5C41A691E7}" presName="LevelTwoTextNode" presStyleLbl="node2" presStyleIdx="3" presStyleCnt="4" custScaleX="156528" custLinFactNeighborX="39814">
        <dgm:presLayoutVars>
          <dgm:chPref val="3"/>
        </dgm:presLayoutVars>
      </dgm:prSet>
      <dgm:spPr/>
    </dgm:pt>
    <dgm:pt modelId="{6EB941FA-F633-41DD-87DB-8350A22D261F}" type="pres">
      <dgm:prSet presAssocID="{DF4F73A6-53B8-49A8-9198-AA5C41A691E7}" presName="level3hierChild" presStyleCnt="0"/>
      <dgm:spPr/>
    </dgm:pt>
  </dgm:ptLst>
  <dgm:cxnLst>
    <dgm:cxn modelId="{234FEE00-B02D-40D2-A896-0DF5125C72EF}" srcId="{5EDB91D9-B9E1-4C0E-B08E-ED944D0E82AA}" destId="{DF4F73A6-53B8-49A8-9198-AA5C41A691E7}" srcOrd="3" destOrd="0" parTransId="{DE938286-BBCD-4898-BE07-941E8016928A}" sibTransId="{39C49984-4793-4B3B-AFE3-BDCAD9302B23}"/>
    <dgm:cxn modelId="{43F64107-F8B3-469C-9F4A-AE832DA5109D}" type="presOf" srcId="{510E3625-5FAD-4E63-8783-043FC6B981DE}" destId="{F6E29F84-BA21-4635-AD83-9F66D0DF51BE}" srcOrd="0" destOrd="0" presId="urn:microsoft.com/office/officeart/2008/layout/HorizontalMultiLevelHierarchy"/>
    <dgm:cxn modelId="{D2A25309-BD9C-4B52-A8E9-96ECEA886ACF}" srcId="{5EDB91D9-B9E1-4C0E-B08E-ED944D0E82AA}" destId="{F33D2B22-4229-468E-8E5E-EA38A090FF29}" srcOrd="1" destOrd="0" parTransId="{811ED710-15BE-4575-983E-0F0CCA638E19}" sibTransId="{3E3683E9-858B-4927-A359-24CFFA2EE9EB}"/>
    <dgm:cxn modelId="{EC576610-01CB-4155-A438-8F09A4CD2BFF}" type="presOf" srcId="{77EB3A43-A6A7-48A0-B4CB-AA1D05200F2E}" destId="{CE411765-1D71-476F-80CE-9DE7A98C849A}" srcOrd="0" destOrd="0" presId="urn:microsoft.com/office/officeart/2008/layout/HorizontalMultiLevelHierarchy"/>
    <dgm:cxn modelId="{A95EC019-FCDA-46DB-B657-F9AD17156B2A}" type="presOf" srcId="{4F4C8B20-51D2-42CD-BFA3-9A59D8CBDD25}" destId="{6C79BBAC-F079-444A-9D58-22D34C924DA8}" srcOrd="0" destOrd="0" presId="urn:microsoft.com/office/officeart/2008/layout/HorizontalMultiLevelHierarchy"/>
    <dgm:cxn modelId="{DE495121-AD6E-4DE6-931F-EB36161EDD8B}" type="presOf" srcId="{4F4C8B20-51D2-42CD-BFA3-9A59D8CBDD25}" destId="{03C11FAF-2B0D-4FE2-AEB0-95233FB8F318}" srcOrd="1" destOrd="0" presId="urn:microsoft.com/office/officeart/2008/layout/HorizontalMultiLevelHierarchy"/>
    <dgm:cxn modelId="{3599EF25-62B0-47DA-9593-C8E7E712CB44}" type="presOf" srcId="{DE938286-BBCD-4898-BE07-941E8016928A}" destId="{EBC2ACAD-7BEB-4F1B-90A1-388ADF4894A0}" srcOrd="1" destOrd="0" presId="urn:microsoft.com/office/officeart/2008/layout/HorizontalMultiLevelHierarchy"/>
    <dgm:cxn modelId="{54A89F3F-E8CC-45D0-AE53-7385BE15DC0F}" type="presOf" srcId="{DE938286-BBCD-4898-BE07-941E8016928A}" destId="{96FD42EF-1BB8-418E-BC83-3CF55984E24E}" srcOrd="0" destOrd="0" presId="urn:microsoft.com/office/officeart/2008/layout/HorizontalMultiLevelHierarchy"/>
    <dgm:cxn modelId="{2F6DEA5C-680C-4D54-9344-DBCA0923FCD1}" type="presOf" srcId="{9ECAD310-F9DA-4AC4-8131-7458B75F7259}" destId="{2FF7E122-1708-416B-A349-37490DA21105}" srcOrd="0" destOrd="0" presId="urn:microsoft.com/office/officeart/2008/layout/HorizontalMultiLevelHierarchy"/>
    <dgm:cxn modelId="{A19F2967-68EC-4FAE-B467-93271D1A0538}" srcId="{5EDB91D9-B9E1-4C0E-B08E-ED944D0E82AA}" destId="{77EB3A43-A6A7-48A0-B4CB-AA1D05200F2E}" srcOrd="2" destOrd="0" parTransId="{4F4C8B20-51D2-42CD-BFA3-9A59D8CBDD25}" sibTransId="{987D23B4-BA37-4144-B920-118D46153E59}"/>
    <dgm:cxn modelId="{0ACDCD69-39C3-4136-AB07-45A4D5403CC6}" type="presOf" srcId="{811ED710-15BE-4575-983E-0F0CCA638E19}" destId="{86FDE2E0-D4A9-4B2A-A1D0-356565EFA2AE}" srcOrd="0" destOrd="0" presId="urn:microsoft.com/office/officeart/2008/layout/HorizontalMultiLevelHierarchy"/>
    <dgm:cxn modelId="{A7A50B6D-0380-4B5A-B2BB-60D7F9964B1D}" srcId="{5EDB91D9-B9E1-4C0E-B08E-ED944D0E82AA}" destId="{9301B384-1F30-4213-AAAE-489DE5DE9BA5}" srcOrd="0" destOrd="0" parTransId="{9ECAD310-F9DA-4AC4-8131-7458B75F7259}" sibTransId="{9CA0F60C-BDF3-4CF5-B440-47E7B7D5D39C}"/>
    <dgm:cxn modelId="{99263274-1CFB-4671-A88C-94ED9B1222F8}" type="presOf" srcId="{9301B384-1F30-4213-AAAE-489DE5DE9BA5}" destId="{67314EDF-1E8E-4C2E-A7E8-960911CD91D1}" srcOrd="0" destOrd="0" presId="urn:microsoft.com/office/officeart/2008/layout/HorizontalMultiLevelHierarchy"/>
    <dgm:cxn modelId="{9604287E-EC25-4F41-A874-767B7FD3CB82}" type="presOf" srcId="{DF4F73A6-53B8-49A8-9198-AA5C41A691E7}" destId="{9BFDD7F2-B411-430C-A5B2-4A407CB2218A}" srcOrd="0" destOrd="0" presId="urn:microsoft.com/office/officeart/2008/layout/HorizontalMultiLevelHierarchy"/>
    <dgm:cxn modelId="{18018A94-740E-4344-95A3-9A5AE3438926}" type="presOf" srcId="{9ECAD310-F9DA-4AC4-8131-7458B75F7259}" destId="{C1471463-F326-4F4D-B236-C034E4EC5EEA}" srcOrd="1" destOrd="0" presId="urn:microsoft.com/office/officeart/2008/layout/HorizontalMultiLevelHierarchy"/>
    <dgm:cxn modelId="{94848F97-3328-4113-8A40-C91A4ADCBFCC}" type="presOf" srcId="{811ED710-15BE-4575-983E-0F0CCA638E19}" destId="{E22F4CB9-695B-4B61-8553-D107B6B7C90E}" srcOrd="1" destOrd="0" presId="urn:microsoft.com/office/officeart/2008/layout/HorizontalMultiLevelHierarchy"/>
    <dgm:cxn modelId="{92EEDDA7-78A0-483F-8B32-4C4D6989DE66}" type="presOf" srcId="{5EDB91D9-B9E1-4C0E-B08E-ED944D0E82AA}" destId="{54A691FF-C2D0-4C04-9A82-7821AEE40F86}" srcOrd="0" destOrd="0" presId="urn:microsoft.com/office/officeart/2008/layout/HorizontalMultiLevelHierarchy"/>
    <dgm:cxn modelId="{B58A1CE0-CE0B-4307-8B26-950965684DA8}" srcId="{510E3625-5FAD-4E63-8783-043FC6B981DE}" destId="{5EDB91D9-B9E1-4C0E-B08E-ED944D0E82AA}" srcOrd="0" destOrd="0" parTransId="{BA38874B-585D-40F5-904C-CB19925E08B1}" sibTransId="{48C73581-8CA4-4D8D-9815-1320126D3AB9}"/>
    <dgm:cxn modelId="{6DCF63E7-46A1-4380-B218-056D3B43E826}" type="presOf" srcId="{F33D2B22-4229-468E-8E5E-EA38A090FF29}" destId="{6A642645-5584-4959-97EA-82BEB92CED52}" srcOrd="0" destOrd="0" presId="urn:microsoft.com/office/officeart/2008/layout/HorizontalMultiLevelHierarchy"/>
    <dgm:cxn modelId="{E97AEC21-6296-434B-90EC-77C669F8008C}" type="presParOf" srcId="{F6E29F84-BA21-4635-AD83-9F66D0DF51BE}" destId="{AFB1254F-0E45-4908-90B1-107C4ECFB9CE}" srcOrd="0" destOrd="0" presId="urn:microsoft.com/office/officeart/2008/layout/HorizontalMultiLevelHierarchy"/>
    <dgm:cxn modelId="{40CCBA3A-7B50-44E5-8F87-4A5A2660FB67}" type="presParOf" srcId="{AFB1254F-0E45-4908-90B1-107C4ECFB9CE}" destId="{54A691FF-C2D0-4C04-9A82-7821AEE40F86}" srcOrd="0" destOrd="0" presId="urn:microsoft.com/office/officeart/2008/layout/HorizontalMultiLevelHierarchy"/>
    <dgm:cxn modelId="{FE48B298-1903-4390-9160-6A79C2179947}" type="presParOf" srcId="{AFB1254F-0E45-4908-90B1-107C4ECFB9CE}" destId="{FC0B382E-739E-4E8C-8F8B-075B6E096A45}" srcOrd="1" destOrd="0" presId="urn:microsoft.com/office/officeart/2008/layout/HorizontalMultiLevelHierarchy"/>
    <dgm:cxn modelId="{F370BFD2-44E8-4FFC-A1C8-15DD20E3EEB4}" type="presParOf" srcId="{FC0B382E-739E-4E8C-8F8B-075B6E096A45}" destId="{2FF7E122-1708-416B-A349-37490DA21105}" srcOrd="0" destOrd="0" presId="urn:microsoft.com/office/officeart/2008/layout/HorizontalMultiLevelHierarchy"/>
    <dgm:cxn modelId="{898FDD79-FEBB-485C-8161-8503C0ECD886}" type="presParOf" srcId="{2FF7E122-1708-416B-A349-37490DA21105}" destId="{C1471463-F326-4F4D-B236-C034E4EC5EEA}" srcOrd="0" destOrd="0" presId="urn:microsoft.com/office/officeart/2008/layout/HorizontalMultiLevelHierarchy"/>
    <dgm:cxn modelId="{815ACCD8-0346-4D63-8764-A003F61100E3}" type="presParOf" srcId="{FC0B382E-739E-4E8C-8F8B-075B6E096A45}" destId="{70FB6C22-8902-4928-B471-C583F405A5DC}" srcOrd="1" destOrd="0" presId="urn:microsoft.com/office/officeart/2008/layout/HorizontalMultiLevelHierarchy"/>
    <dgm:cxn modelId="{9A7E6E15-3A17-4395-9868-E93B295F6575}" type="presParOf" srcId="{70FB6C22-8902-4928-B471-C583F405A5DC}" destId="{67314EDF-1E8E-4C2E-A7E8-960911CD91D1}" srcOrd="0" destOrd="0" presId="urn:microsoft.com/office/officeart/2008/layout/HorizontalMultiLevelHierarchy"/>
    <dgm:cxn modelId="{9EC6FF63-0E04-4FF6-9535-CF19BE9B9E71}" type="presParOf" srcId="{70FB6C22-8902-4928-B471-C583F405A5DC}" destId="{75C9B607-CE98-4966-A727-38193335EB23}" srcOrd="1" destOrd="0" presId="urn:microsoft.com/office/officeart/2008/layout/HorizontalMultiLevelHierarchy"/>
    <dgm:cxn modelId="{E5E958DB-887D-4D95-B8CE-6C7B38DF760D}" type="presParOf" srcId="{FC0B382E-739E-4E8C-8F8B-075B6E096A45}" destId="{86FDE2E0-D4A9-4B2A-A1D0-356565EFA2AE}" srcOrd="2" destOrd="0" presId="urn:microsoft.com/office/officeart/2008/layout/HorizontalMultiLevelHierarchy"/>
    <dgm:cxn modelId="{CABDCA3B-C8FB-489D-A811-814B8551EC73}" type="presParOf" srcId="{86FDE2E0-D4A9-4B2A-A1D0-356565EFA2AE}" destId="{E22F4CB9-695B-4B61-8553-D107B6B7C90E}" srcOrd="0" destOrd="0" presId="urn:microsoft.com/office/officeart/2008/layout/HorizontalMultiLevelHierarchy"/>
    <dgm:cxn modelId="{29C350A4-2F35-4660-A580-571E99BF69E9}" type="presParOf" srcId="{FC0B382E-739E-4E8C-8F8B-075B6E096A45}" destId="{EF7748C6-4051-4C38-86F1-568F9549044D}" srcOrd="3" destOrd="0" presId="urn:microsoft.com/office/officeart/2008/layout/HorizontalMultiLevelHierarchy"/>
    <dgm:cxn modelId="{0283BF0A-D6D9-44F4-AE07-DFCF7FA09B8C}" type="presParOf" srcId="{EF7748C6-4051-4C38-86F1-568F9549044D}" destId="{6A642645-5584-4959-97EA-82BEB92CED52}" srcOrd="0" destOrd="0" presId="urn:microsoft.com/office/officeart/2008/layout/HorizontalMultiLevelHierarchy"/>
    <dgm:cxn modelId="{6E03D759-6DD8-4826-8FC8-4E7EA2229845}" type="presParOf" srcId="{EF7748C6-4051-4C38-86F1-568F9549044D}" destId="{5EF89E3E-876A-4747-9530-661468060469}" srcOrd="1" destOrd="0" presId="urn:microsoft.com/office/officeart/2008/layout/HorizontalMultiLevelHierarchy"/>
    <dgm:cxn modelId="{24298B05-0F22-4A64-BD05-E5CDD27B95F5}" type="presParOf" srcId="{FC0B382E-739E-4E8C-8F8B-075B6E096A45}" destId="{6C79BBAC-F079-444A-9D58-22D34C924DA8}" srcOrd="4" destOrd="0" presId="urn:microsoft.com/office/officeart/2008/layout/HorizontalMultiLevelHierarchy"/>
    <dgm:cxn modelId="{E34A4343-0525-4898-B792-88FB7E7AC3B6}" type="presParOf" srcId="{6C79BBAC-F079-444A-9D58-22D34C924DA8}" destId="{03C11FAF-2B0D-4FE2-AEB0-95233FB8F318}" srcOrd="0" destOrd="0" presId="urn:microsoft.com/office/officeart/2008/layout/HorizontalMultiLevelHierarchy"/>
    <dgm:cxn modelId="{78955744-BBA6-40EE-AA39-F0FB3BF603B3}" type="presParOf" srcId="{FC0B382E-739E-4E8C-8F8B-075B6E096A45}" destId="{EE7F0FEB-D7CB-4C00-91F2-62502475BBAF}" srcOrd="5" destOrd="0" presId="urn:microsoft.com/office/officeart/2008/layout/HorizontalMultiLevelHierarchy"/>
    <dgm:cxn modelId="{2D44BF0A-F24F-4113-9F13-506BA45BBCC7}" type="presParOf" srcId="{EE7F0FEB-D7CB-4C00-91F2-62502475BBAF}" destId="{CE411765-1D71-476F-80CE-9DE7A98C849A}" srcOrd="0" destOrd="0" presId="urn:microsoft.com/office/officeart/2008/layout/HorizontalMultiLevelHierarchy"/>
    <dgm:cxn modelId="{7B90A2E4-53E5-4803-9BB2-82AE9CA8C0C8}" type="presParOf" srcId="{EE7F0FEB-D7CB-4C00-91F2-62502475BBAF}" destId="{BA68BD5C-10EF-41C8-8B6E-85D7622DFBE4}" srcOrd="1" destOrd="0" presId="urn:microsoft.com/office/officeart/2008/layout/HorizontalMultiLevelHierarchy"/>
    <dgm:cxn modelId="{CCC3798C-C144-4CF6-8076-4A41D3D6F61A}" type="presParOf" srcId="{FC0B382E-739E-4E8C-8F8B-075B6E096A45}" destId="{96FD42EF-1BB8-418E-BC83-3CF55984E24E}" srcOrd="6" destOrd="0" presId="urn:microsoft.com/office/officeart/2008/layout/HorizontalMultiLevelHierarchy"/>
    <dgm:cxn modelId="{B6C9DB40-C4DD-4196-8CDA-E46223F0D0DE}" type="presParOf" srcId="{96FD42EF-1BB8-418E-BC83-3CF55984E24E}" destId="{EBC2ACAD-7BEB-4F1B-90A1-388ADF4894A0}" srcOrd="0" destOrd="0" presId="urn:microsoft.com/office/officeart/2008/layout/HorizontalMultiLevelHierarchy"/>
    <dgm:cxn modelId="{90B49823-908B-4E75-A1EF-916BEF2E59D1}" type="presParOf" srcId="{FC0B382E-739E-4E8C-8F8B-075B6E096A45}" destId="{A44B8E9B-AD72-4D52-8C7F-ABCA48E03900}" srcOrd="7" destOrd="0" presId="urn:microsoft.com/office/officeart/2008/layout/HorizontalMultiLevelHierarchy"/>
    <dgm:cxn modelId="{EC504B85-DE6B-44E9-B03D-743FEFF137B4}" type="presParOf" srcId="{A44B8E9B-AD72-4D52-8C7F-ABCA48E03900}" destId="{9BFDD7F2-B411-430C-A5B2-4A407CB2218A}" srcOrd="0" destOrd="0" presId="urn:microsoft.com/office/officeart/2008/layout/HorizontalMultiLevelHierarchy"/>
    <dgm:cxn modelId="{81D9F3C8-7024-4A9A-BF92-E94D9072499B}" type="presParOf" srcId="{A44B8E9B-AD72-4D52-8C7F-ABCA48E03900}" destId="{6EB941FA-F633-41DD-87DB-8350A22D261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32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35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dirty="0">
              <a:solidFill>
                <a:schemeClr val="tx1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</dgm:pt>
  </dgm:ptLst>
  <dgm:cxnLst>
    <dgm:cxn modelId="{02369C00-6CA1-4661-8A80-ACF9695B9077}" type="presOf" srcId="{5ACA794B-7619-4EA6-A915-1A29521C5590}" destId="{413D0A37-9639-43F8-AAA7-6563C960F0FF}" srcOrd="0" destOrd="0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FD1D7725-2D7A-4317-8DA3-AA370157CFF1}" type="presOf" srcId="{205E4696-CE36-40FB-8726-EC24909286A6}" destId="{4E63D85C-3837-4D2B-B9A0-FCAAE26FC636}" srcOrd="0" destOrd="0" presId="urn:microsoft.com/office/officeart/2005/8/layout/vList6"/>
    <dgm:cxn modelId="{D47D9837-9B03-4456-BD57-DEF6216DF6B0}" type="presOf" srcId="{82089FB6-1069-40A4-A70D-663009CAC143}" destId="{B9BF2826-A93F-484E-809F-0952285A6A23}" srcOrd="0" destOrd="1" presId="urn:microsoft.com/office/officeart/2005/8/layout/vList6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AD028663-FB0C-41B5-B65E-6059DF4C53D6}" type="presOf" srcId="{33D1DF83-6FA8-491B-AE46-8C5470B6695B}" destId="{BDD9785E-5988-4D9A-BEBF-25DE815D2930}" srcOrd="0" destOrd="0" presId="urn:microsoft.com/office/officeart/2005/8/layout/vList6"/>
    <dgm:cxn modelId="{E207F378-A0D6-4C20-BC0B-4E7E751FCCC2}" type="presOf" srcId="{FF8D0DE0-7183-4802-A472-D51DF5A0C91C}" destId="{3F539567-1F23-4E76-A758-5A862BB9EFFC}" srcOrd="0" destOrd="1" presId="urn:microsoft.com/office/officeart/2005/8/layout/vList6"/>
    <dgm:cxn modelId="{631B61A8-E44E-4BDC-BDE8-164B7372D8AE}" type="presOf" srcId="{B625F2EB-10E5-4149-8948-148379F6CACA}" destId="{50818BBC-F477-4D9E-837A-21259D15C457}" srcOrd="0" destOrd="0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76ED44B2-4937-482D-AE66-E2A99F2F25CE}" type="presOf" srcId="{BF3883D0-7001-44C2-901B-A585C73FBE5F}" destId="{B9BF2826-A93F-484E-809F-0952285A6A23}" srcOrd="0" destOrd="0" presId="urn:microsoft.com/office/officeart/2005/8/layout/vList6"/>
    <dgm:cxn modelId="{22F9D0C8-7D05-4DF6-8506-FE1A94E27170}" type="presOf" srcId="{C0BA452B-58F9-4D08-9C12-EE745668566A}" destId="{09D89B46-01BD-4CE7-8FF2-34FB9ACC1234}" srcOrd="0" destOrd="0" presId="urn:microsoft.com/office/officeart/2005/8/layout/vList6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F5AB19F6-40B1-41F4-98C2-D99A8DD54211}" type="presOf" srcId="{19249124-F0DD-4A7E-A6ED-2EC7309F368E}" destId="{3F539567-1F23-4E76-A758-5A862BB9EFFC}" srcOrd="0" destOrd="0" presId="urn:microsoft.com/office/officeart/2005/8/layout/vList6"/>
    <dgm:cxn modelId="{664E78B8-C948-42D9-9149-3310075081B3}" type="presParOf" srcId="{4E63D85C-3837-4D2B-B9A0-FCAAE26FC636}" destId="{ED551B06-B7DE-448B-B9EE-0C60CE3408D6}" srcOrd="0" destOrd="0" presId="urn:microsoft.com/office/officeart/2005/8/layout/vList6"/>
    <dgm:cxn modelId="{0CDE522B-3C70-42FB-9115-2A323B604304}" type="presParOf" srcId="{ED551B06-B7DE-448B-B9EE-0C60CE3408D6}" destId="{50818BBC-F477-4D9E-837A-21259D15C457}" srcOrd="0" destOrd="0" presId="urn:microsoft.com/office/officeart/2005/8/layout/vList6"/>
    <dgm:cxn modelId="{9F8F0649-8E7C-4BA3-AB2F-3171323D69BC}" type="presParOf" srcId="{ED551B06-B7DE-448B-B9EE-0C60CE3408D6}" destId="{3F539567-1F23-4E76-A758-5A862BB9EFFC}" srcOrd="1" destOrd="0" presId="urn:microsoft.com/office/officeart/2005/8/layout/vList6"/>
    <dgm:cxn modelId="{49C30CD7-CBF3-4A3F-91EB-8206687A0848}" type="presParOf" srcId="{4E63D85C-3837-4D2B-B9A0-FCAAE26FC636}" destId="{25541B67-E6BB-4A55-AB99-60DBC347093E}" srcOrd="1" destOrd="0" presId="urn:microsoft.com/office/officeart/2005/8/layout/vList6"/>
    <dgm:cxn modelId="{6235BB4C-8BA4-4521-98F4-D3FD770154E7}" type="presParOf" srcId="{4E63D85C-3837-4D2B-B9A0-FCAAE26FC636}" destId="{670EE82C-C216-48D5-9379-19F889DB8888}" srcOrd="2" destOrd="0" presId="urn:microsoft.com/office/officeart/2005/8/layout/vList6"/>
    <dgm:cxn modelId="{3ADAF82C-6E3B-44A8-B1C4-A74C5AD1E2D3}" type="presParOf" srcId="{670EE82C-C216-48D5-9379-19F889DB8888}" destId="{09D89B46-01BD-4CE7-8FF2-34FB9ACC1234}" srcOrd="0" destOrd="0" presId="urn:microsoft.com/office/officeart/2005/8/layout/vList6"/>
    <dgm:cxn modelId="{689B89F4-C5D5-4DF4-A5E8-273131EF3C1A}" type="presParOf" srcId="{670EE82C-C216-48D5-9379-19F889DB8888}" destId="{B9BF2826-A93F-484E-809F-0952285A6A23}" srcOrd="1" destOrd="0" presId="urn:microsoft.com/office/officeart/2005/8/layout/vList6"/>
    <dgm:cxn modelId="{9E1A9E2F-ACB6-4D5D-8B81-226D10150CBE}" type="presParOf" srcId="{4E63D85C-3837-4D2B-B9A0-FCAAE26FC636}" destId="{FC401293-0E6F-4BE0-9B3D-3779AF0E7BDB}" srcOrd="3" destOrd="0" presId="urn:microsoft.com/office/officeart/2005/8/layout/vList6"/>
    <dgm:cxn modelId="{97B721EF-ECCB-4D8E-BC82-2FB04CCBE93C}" type="presParOf" srcId="{4E63D85C-3837-4D2B-B9A0-FCAAE26FC636}" destId="{18881F29-BE38-41C9-9182-D08C73E20DEA}" srcOrd="4" destOrd="0" presId="urn:microsoft.com/office/officeart/2005/8/layout/vList6"/>
    <dgm:cxn modelId="{5DCB04C5-43E2-4194-83EC-6B750FB13394}" type="presParOf" srcId="{18881F29-BE38-41C9-9182-D08C73E20DEA}" destId="{BDD9785E-5988-4D9A-BEBF-25DE815D2930}" srcOrd="0" destOrd="0" presId="urn:microsoft.com/office/officeart/2005/8/layout/vList6"/>
    <dgm:cxn modelId="{D50CFA9C-48DF-4B71-B592-34979EECA23E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4BC18-6F9A-4AEC-A8EC-D16895436963}">
      <dsp:nvSpPr>
        <dsp:cNvPr id="0" name=""/>
        <dsp:cNvSpPr/>
      </dsp:nvSpPr>
      <dsp:spPr>
        <a:xfrm>
          <a:off x="2348829" y="2191121"/>
          <a:ext cx="2678037" cy="2678037"/>
        </a:xfrm>
        <a:prstGeom prst="gear9">
          <a:avLst/>
        </a:prstGeom>
        <a:solidFill>
          <a:srgbClr val="92D050"/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sp:txBody>
      <dsp:txXfrm>
        <a:off x="2887234" y="2818438"/>
        <a:ext cx="1601227" cy="1376567"/>
      </dsp:txXfrm>
    </dsp:sp>
    <dsp:sp modelId="{D105F10A-51D5-4D3B-B1A0-3A14020FD9B7}">
      <dsp:nvSpPr>
        <dsp:cNvPr id="0" name=""/>
        <dsp:cNvSpPr/>
      </dsp:nvSpPr>
      <dsp:spPr>
        <a:xfrm>
          <a:off x="790698" y="1558131"/>
          <a:ext cx="1947664" cy="1947664"/>
        </a:xfrm>
        <a:prstGeom prst="gear6">
          <a:avLst/>
        </a:prstGeom>
        <a:solidFill>
          <a:srgbClr val="00B0F0"/>
        </a:solidFill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sp:txBody>
      <dsp:txXfrm>
        <a:off x="1281028" y="2051425"/>
        <a:ext cx="967004" cy="961076"/>
      </dsp:txXfrm>
    </dsp:sp>
    <dsp:sp modelId="{FF1FAC84-064E-49BA-9CD8-6DBD84D94F14}">
      <dsp:nvSpPr>
        <dsp:cNvPr id="0" name=""/>
        <dsp:cNvSpPr/>
      </dsp:nvSpPr>
      <dsp:spPr>
        <a:xfrm rot="20700000">
          <a:off x="1881589" y="214441"/>
          <a:ext cx="1908313" cy="1908313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sp:txBody>
      <dsp:txXfrm rot="-20700000">
        <a:off x="2300138" y="632990"/>
        <a:ext cx="1071215" cy="1071215"/>
      </dsp:txXfrm>
    </dsp:sp>
    <dsp:sp modelId="{F24AAD2B-BF64-4451-B2DA-F9A32DACBA19}">
      <dsp:nvSpPr>
        <dsp:cNvPr id="0" name=""/>
        <dsp:cNvSpPr/>
      </dsp:nvSpPr>
      <dsp:spPr>
        <a:xfrm>
          <a:off x="2150384" y="1782744"/>
          <a:ext cx="3427888" cy="3427888"/>
        </a:xfrm>
        <a:prstGeom prst="circularArrow">
          <a:avLst>
            <a:gd name="adj1" fmla="val 4687"/>
            <a:gd name="adj2" fmla="val 299029"/>
            <a:gd name="adj3" fmla="val 2530222"/>
            <a:gd name="adj4" fmla="val 15831322"/>
            <a:gd name="adj5" fmla="val 5469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822E-360D-43D3-86E3-A75DAD1CD3A5}">
      <dsp:nvSpPr>
        <dsp:cNvPr id="0" name=""/>
        <dsp:cNvSpPr/>
      </dsp:nvSpPr>
      <dsp:spPr>
        <a:xfrm>
          <a:off x="445771" y="1124290"/>
          <a:ext cx="2490575" cy="24905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71545-1811-4712-A500-FC0FC419A452}">
      <dsp:nvSpPr>
        <dsp:cNvPr id="0" name=""/>
        <dsp:cNvSpPr/>
      </dsp:nvSpPr>
      <dsp:spPr>
        <a:xfrm>
          <a:off x="1440176" y="-206446"/>
          <a:ext cx="2685341" cy="26853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D42EF-1BB8-418E-BC83-3CF55984E24E}">
      <dsp:nvSpPr>
        <dsp:cNvPr id="0" name=""/>
        <dsp:cNvSpPr/>
      </dsp:nvSpPr>
      <dsp:spPr>
        <a:xfrm>
          <a:off x="2159041" y="2231726"/>
          <a:ext cx="2770370" cy="15486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5185" y="0"/>
              </a:lnTo>
              <a:lnTo>
                <a:pt x="1385185" y="1548667"/>
              </a:lnTo>
              <a:lnTo>
                <a:pt x="2770370" y="15486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100" kern="1200"/>
        </a:p>
      </dsp:txBody>
      <dsp:txXfrm>
        <a:off x="3464880" y="2926714"/>
        <a:ext cx="158692" cy="158692"/>
      </dsp:txXfrm>
    </dsp:sp>
    <dsp:sp modelId="{6C79BBAC-F079-444A-9D58-22D34C924DA8}">
      <dsp:nvSpPr>
        <dsp:cNvPr id="0" name=""/>
        <dsp:cNvSpPr/>
      </dsp:nvSpPr>
      <dsp:spPr>
        <a:xfrm>
          <a:off x="2159041" y="2231726"/>
          <a:ext cx="2770370" cy="5012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5185" y="0"/>
              </a:lnTo>
              <a:lnTo>
                <a:pt x="1385185" y="501287"/>
              </a:lnTo>
              <a:lnTo>
                <a:pt x="2770370" y="5012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000" kern="1200"/>
        </a:p>
      </dsp:txBody>
      <dsp:txXfrm>
        <a:off x="3473842" y="2411986"/>
        <a:ext cx="140767" cy="140767"/>
      </dsp:txXfrm>
    </dsp:sp>
    <dsp:sp modelId="{B38BFB40-65F4-48C4-A441-AF6A38A38BB0}">
      <dsp:nvSpPr>
        <dsp:cNvPr id="0" name=""/>
        <dsp:cNvSpPr/>
      </dsp:nvSpPr>
      <dsp:spPr>
        <a:xfrm>
          <a:off x="2159041" y="1702224"/>
          <a:ext cx="2796177" cy="529502"/>
        </a:xfrm>
        <a:custGeom>
          <a:avLst/>
          <a:gdLst/>
          <a:ahLst/>
          <a:cxnLst/>
          <a:rect l="0" t="0" r="0" b="0"/>
          <a:pathLst>
            <a:path>
              <a:moveTo>
                <a:pt x="0" y="529502"/>
              </a:moveTo>
              <a:lnTo>
                <a:pt x="1398088" y="529502"/>
              </a:lnTo>
              <a:lnTo>
                <a:pt x="1398088" y="0"/>
              </a:lnTo>
              <a:lnTo>
                <a:pt x="279617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000" kern="1200"/>
        </a:p>
      </dsp:txBody>
      <dsp:txXfrm>
        <a:off x="3485983" y="1895828"/>
        <a:ext cx="142293" cy="142293"/>
      </dsp:txXfrm>
    </dsp:sp>
    <dsp:sp modelId="{2FF7E122-1708-416B-A349-37490DA21105}">
      <dsp:nvSpPr>
        <dsp:cNvPr id="0" name=""/>
        <dsp:cNvSpPr/>
      </dsp:nvSpPr>
      <dsp:spPr>
        <a:xfrm>
          <a:off x="2159041" y="638253"/>
          <a:ext cx="2770370" cy="1593473"/>
        </a:xfrm>
        <a:custGeom>
          <a:avLst/>
          <a:gdLst/>
          <a:ahLst/>
          <a:cxnLst/>
          <a:rect l="0" t="0" r="0" b="0"/>
          <a:pathLst>
            <a:path>
              <a:moveTo>
                <a:pt x="0" y="1593473"/>
              </a:moveTo>
              <a:lnTo>
                <a:pt x="1385185" y="1593473"/>
              </a:lnTo>
              <a:lnTo>
                <a:pt x="1385185" y="0"/>
              </a:lnTo>
              <a:lnTo>
                <a:pt x="277037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100" kern="1200"/>
        </a:p>
      </dsp:txBody>
      <dsp:txXfrm>
        <a:off x="3464327" y="1355091"/>
        <a:ext cx="159797" cy="159797"/>
      </dsp:txXfrm>
    </dsp:sp>
    <dsp:sp modelId="{54A691FF-C2D0-4C04-9A82-7821AEE40F86}">
      <dsp:nvSpPr>
        <dsp:cNvPr id="0" name=""/>
        <dsp:cNvSpPr/>
      </dsp:nvSpPr>
      <dsp:spPr>
        <a:xfrm>
          <a:off x="299423" y="1812774"/>
          <a:ext cx="2881332" cy="837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>
              <a:latin typeface="標楷體" panose="03000509000000000000" pitchFamily="65" charset="-120"/>
              <a:ea typeface="標楷體" panose="03000509000000000000" pitchFamily="65" charset="-120"/>
            </a:rPr>
            <a:t>普通高中</a:t>
          </a:r>
        </a:p>
      </dsp:txBody>
      <dsp:txXfrm>
        <a:off x="299423" y="1812774"/>
        <a:ext cx="2881332" cy="837904"/>
      </dsp:txXfrm>
    </dsp:sp>
    <dsp:sp modelId="{67314EDF-1E8E-4C2E-A7E8-960911CD91D1}">
      <dsp:nvSpPr>
        <dsp:cNvPr id="0" name=""/>
        <dsp:cNvSpPr/>
      </dsp:nvSpPr>
      <dsp:spPr>
        <a:xfrm>
          <a:off x="4929411" y="219301"/>
          <a:ext cx="3520962" cy="837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直升</a:t>
          </a:r>
        </a:p>
      </dsp:txBody>
      <dsp:txXfrm>
        <a:off x="4929411" y="219301"/>
        <a:ext cx="3520962" cy="837904"/>
      </dsp:txXfrm>
    </dsp:sp>
    <dsp:sp modelId="{DD3DC7BA-A777-429A-B108-BD1560082D01}">
      <dsp:nvSpPr>
        <dsp:cNvPr id="0" name=""/>
        <dsp:cNvSpPr/>
      </dsp:nvSpPr>
      <dsp:spPr>
        <a:xfrm>
          <a:off x="4955218" y="1283272"/>
          <a:ext cx="3474158" cy="837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完全免試</a:t>
          </a:r>
        </a:p>
      </dsp:txBody>
      <dsp:txXfrm>
        <a:off x="4955218" y="1283272"/>
        <a:ext cx="3474158" cy="837904"/>
      </dsp:txXfrm>
    </dsp:sp>
    <dsp:sp modelId="{CE411765-1D71-476F-80CE-9DE7A98C849A}">
      <dsp:nvSpPr>
        <dsp:cNvPr id="0" name=""/>
        <dsp:cNvSpPr/>
      </dsp:nvSpPr>
      <dsp:spPr>
        <a:xfrm>
          <a:off x="4929411" y="2314062"/>
          <a:ext cx="3520962" cy="837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免試入學</a:t>
          </a:r>
        </a:p>
      </dsp:txBody>
      <dsp:txXfrm>
        <a:off x="4929411" y="2314062"/>
        <a:ext cx="3520962" cy="837904"/>
      </dsp:txXfrm>
    </dsp:sp>
    <dsp:sp modelId="{9BFDD7F2-B411-430C-A5B2-4A407CB2218A}">
      <dsp:nvSpPr>
        <dsp:cNvPr id="0" name=""/>
        <dsp:cNvSpPr/>
      </dsp:nvSpPr>
      <dsp:spPr>
        <a:xfrm>
          <a:off x="4929411" y="3361442"/>
          <a:ext cx="3520962" cy="8379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特色招生</a:t>
          </a:r>
          <a:r>
            <a:rPr lang="en-US" altLang="zh-TW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考試分發</a:t>
          </a:r>
          <a:r>
            <a:rPr lang="en-US" altLang="zh-TW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8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929411" y="3361442"/>
        <a:ext cx="3520962" cy="8379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F1DE3-B1DB-4E00-9671-98F6B257F5A6}">
      <dsp:nvSpPr>
        <dsp:cNvPr id="0" name=""/>
        <dsp:cNvSpPr/>
      </dsp:nvSpPr>
      <dsp:spPr>
        <a:xfrm>
          <a:off x="2306565" y="2228989"/>
          <a:ext cx="2431859" cy="1819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5929" y="0"/>
              </a:lnTo>
              <a:lnTo>
                <a:pt x="1215929" y="1819136"/>
              </a:lnTo>
              <a:lnTo>
                <a:pt x="2431859" y="18191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9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46571" y="3062633"/>
        <a:ext cx="151848" cy="151848"/>
      </dsp:txXfrm>
    </dsp:sp>
    <dsp:sp modelId="{96FD42EF-1BB8-418E-BC83-3CF55984E24E}">
      <dsp:nvSpPr>
        <dsp:cNvPr id="0" name=""/>
        <dsp:cNvSpPr/>
      </dsp:nvSpPr>
      <dsp:spPr>
        <a:xfrm>
          <a:off x="2306565" y="2228989"/>
          <a:ext cx="2431859" cy="8997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5929" y="0"/>
              </a:lnTo>
              <a:lnTo>
                <a:pt x="1215929" y="899735"/>
              </a:lnTo>
              <a:lnTo>
                <a:pt x="2431859" y="8997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8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57671" y="2614033"/>
        <a:ext cx="129648" cy="129648"/>
      </dsp:txXfrm>
    </dsp:sp>
    <dsp:sp modelId="{6C79BBAC-F079-444A-9D58-22D34C924DA8}">
      <dsp:nvSpPr>
        <dsp:cNvPr id="0" name=""/>
        <dsp:cNvSpPr/>
      </dsp:nvSpPr>
      <dsp:spPr>
        <a:xfrm>
          <a:off x="2306565" y="2163603"/>
          <a:ext cx="243185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5385"/>
              </a:moveTo>
              <a:lnTo>
                <a:pt x="1215929" y="65385"/>
              </a:lnTo>
              <a:lnTo>
                <a:pt x="1215929" y="45720"/>
              </a:lnTo>
              <a:lnTo>
                <a:pt x="2431859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7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61697" y="2148525"/>
        <a:ext cx="121596" cy="121596"/>
      </dsp:txXfrm>
    </dsp:sp>
    <dsp:sp modelId="{284F6FC8-AB76-4C80-823E-10A5C63D4D04}">
      <dsp:nvSpPr>
        <dsp:cNvPr id="0" name=""/>
        <dsp:cNvSpPr/>
      </dsp:nvSpPr>
      <dsp:spPr>
        <a:xfrm>
          <a:off x="2306565" y="1289922"/>
          <a:ext cx="2406335" cy="939066"/>
        </a:xfrm>
        <a:custGeom>
          <a:avLst/>
          <a:gdLst/>
          <a:ahLst/>
          <a:cxnLst/>
          <a:rect l="0" t="0" r="0" b="0"/>
          <a:pathLst>
            <a:path>
              <a:moveTo>
                <a:pt x="0" y="939066"/>
              </a:moveTo>
              <a:lnTo>
                <a:pt x="1203167" y="939066"/>
              </a:lnTo>
              <a:lnTo>
                <a:pt x="1203167" y="0"/>
              </a:lnTo>
              <a:lnTo>
                <a:pt x="24063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8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45156" y="1694879"/>
        <a:ext cx="129153" cy="129153"/>
      </dsp:txXfrm>
    </dsp:sp>
    <dsp:sp modelId="{2FF7E122-1708-416B-A349-37490DA21105}">
      <dsp:nvSpPr>
        <dsp:cNvPr id="0" name=""/>
        <dsp:cNvSpPr/>
      </dsp:nvSpPr>
      <dsp:spPr>
        <a:xfrm>
          <a:off x="2306565" y="370521"/>
          <a:ext cx="2431859" cy="1858467"/>
        </a:xfrm>
        <a:custGeom>
          <a:avLst/>
          <a:gdLst/>
          <a:ahLst/>
          <a:cxnLst/>
          <a:rect l="0" t="0" r="0" b="0"/>
          <a:pathLst>
            <a:path>
              <a:moveTo>
                <a:pt x="0" y="1858467"/>
              </a:moveTo>
              <a:lnTo>
                <a:pt x="1215929" y="1858467"/>
              </a:lnTo>
              <a:lnTo>
                <a:pt x="1215929" y="0"/>
              </a:lnTo>
              <a:lnTo>
                <a:pt x="243185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0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445978" y="1223238"/>
        <a:ext cx="153034" cy="153034"/>
      </dsp:txXfrm>
    </dsp:sp>
    <dsp:sp modelId="{54A691FF-C2D0-4C04-9A82-7821AEE40F86}">
      <dsp:nvSpPr>
        <dsp:cNvPr id="0" name=""/>
        <dsp:cNvSpPr/>
      </dsp:nvSpPr>
      <dsp:spPr>
        <a:xfrm>
          <a:off x="674173" y="1861229"/>
          <a:ext cx="2529263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900" kern="1200" dirty="0">
              <a:latin typeface="標楷體" panose="03000509000000000000" pitchFamily="65" charset="-120"/>
              <a:ea typeface="標楷體" panose="03000509000000000000" pitchFamily="65" charset="-120"/>
            </a:rPr>
            <a:t>技術型高中</a:t>
          </a:r>
        </a:p>
      </dsp:txBody>
      <dsp:txXfrm>
        <a:off x="674173" y="1861229"/>
        <a:ext cx="2529263" cy="735520"/>
      </dsp:txXfrm>
    </dsp:sp>
    <dsp:sp modelId="{67314EDF-1E8E-4C2E-A7E8-960911CD91D1}">
      <dsp:nvSpPr>
        <dsp:cNvPr id="0" name=""/>
        <dsp:cNvSpPr/>
      </dsp:nvSpPr>
      <dsp:spPr>
        <a:xfrm>
          <a:off x="4738425" y="2761"/>
          <a:ext cx="3090737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特色招生</a:t>
          </a:r>
          <a:r>
            <a:rPr lang="en-US" altLang="zh-TW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專業群科</a:t>
          </a:r>
          <a:r>
            <a:rPr lang="en-US" altLang="zh-TW" sz="24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4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738425" y="2761"/>
        <a:ext cx="3090737" cy="735520"/>
      </dsp:txXfrm>
    </dsp:sp>
    <dsp:sp modelId="{D15644B8-F193-4181-9656-6BBFC21EE184}">
      <dsp:nvSpPr>
        <dsp:cNvPr id="0" name=""/>
        <dsp:cNvSpPr/>
      </dsp:nvSpPr>
      <dsp:spPr>
        <a:xfrm>
          <a:off x="4712901" y="922162"/>
          <a:ext cx="3128276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完全免試</a:t>
          </a:r>
        </a:p>
      </dsp:txBody>
      <dsp:txXfrm>
        <a:off x="4712901" y="922162"/>
        <a:ext cx="3128276" cy="735520"/>
      </dsp:txXfrm>
    </dsp:sp>
    <dsp:sp modelId="{CE411765-1D71-476F-80CE-9DE7A98C849A}">
      <dsp:nvSpPr>
        <dsp:cNvPr id="0" name=""/>
        <dsp:cNvSpPr/>
      </dsp:nvSpPr>
      <dsp:spPr>
        <a:xfrm>
          <a:off x="4738425" y="1841563"/>
          <a:ext cx="3090737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實用技能班</a:t>
          </a:r>
        </a:p>
      </dsp:txBody>
      <dsp:txXfrm>
        <a:off x="4738425" y="1841563"/>
        <a:ext cx="3090737" cy="735520"/>
      </dsp:txXfrm>
    </dsp:sp>
    <dsp:sp modelId="{9BFDD7F2-B411-430C-A5B2-4A407CB2218A}">
      <dsp:nvSpPr>
        <dsp:cNvPr id="0" name=""/>
        <dsp:cNvSpPr/>
      </dsp:nvSpPr>
      <dsp:spPr>
        <a:xfrm>
          <a:off x="4738425" y="2760964"/>
          <a:ext cx="3090737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技優甄審</a:t>
          </a:r>
        </a:p>
      </dsp:txBody>
      <dsp:txXfrm>
        <a:off x="4738425" y="2760964"/>
        <a:ext cx="3090737" cy="735520"/>
      </dsp:txXfrm>
    </dsp:sp>
    <dsp:sp modelId="{FFAF69CC-3EE8-466F-B8C8-F10C58F136F1}">
      <dsp:nvSpPr>
        <dsp:cNvPr id="0" name=""/>
        <dsp:cNvSpPr/>
      </dsp:nvSpPr>
      <dsp:spPr>
        <a:xfrm>
          <a:off x="4738425" y="3680365"/>
          <a:ext cx="3090737" cy="7355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免試入學</a:t>
          </a:r>
        </a:p>
      </dsp:txBody>
      <dsp:txXfrm>
        <a:off x="4738425" y="3680365"/>
        <a:ext cx="3090737" cy="7355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D42EF-1BB8-418E-BC83-3CF55984E24E}">
      <dsp:nvSpPr>
        <dsp:cNvPr id="0" name=""/>
        <dsp:cNvSpPr/>
      </dsp:nvSpPr>
      <dsp:spPr>
        <a:xfrm>
          <a:off x="1863255" y="2231770"/>
          <a:ext cx="2729051" cy="1551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64525" y="0"/>
              </a:lnTo>
              <a:lnTo>
                <a:pt x="1364525" y="1551696"/>
              </a:lnTo>
              <a:lnTo>
                <a:pt x="2729051" y="15516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0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49297" y="2929135"/>
        <a:ext cx="156967" cy="156967"/>
      </dsp:txXfrm>
    </dsp:sp>
    <dsp:sp modelId="{6C79BBAC-F079-444A-9D58-22D34C924DA8}">
      <dsp:nvSpPr>
        <dsp:cNvPr id="0" name=""/>
        <dsp:cNvSpPr/>
      </dsp:nvSpPr>
      <dsp:spPr>
        <a:xfrm>
          <a:off x="1863255" y="2231770"/>
          <a:ext cx="2729051" cy="5022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64525" y="0"/>
              </a:lnTo>
              <a:lnTo>
                <a:pt x="1364525" y="502267"/>
              </a:lnTo>
              <a:lnTo>
                <a:pt x="2729051" y="5022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9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58408" y="2413532"/>
        <a:ext cx="138744" cy="138744"/>
      </dsp:txXfrm>
    </dsp:sp>
    <dsp:sp modelId="{86FDE2E0-D4A9-4B2A-A1D0-356565EFA2AE}">
      <dsp:nvSpPr>
        <dsp:cNvPr id="0" name=""/>
        <dsp:cNvSpPr/>
      </dsp:nvSpPr>
      <dsp:spPr>
        <a:xfrm>
          <a:off x="1863255" y="1690394"/>
          <a:ext cx="2743866" cy="541376"/>
        </a:xfrm>
        <a:custGeom>
          <a:avLst/>
          <a:gdLst/>
          <a:ahLst/>
          <a:cxnLst/>
          <a:rect l="0" t="0" r="0" b="0"/>
          <a:pathLst>
            <a:path>
              <a:moveTo>
                <a:pt x="0" y="541376"/>
              </a:moveTo>
              <a:lnTo>
                <a:pt x="1371933" y="541376"/>
              </a:lnTo>
              <a:lnTo>
                <a:pt x="1371933" y="0"/>
              </a:lnTo>
              <a:lnTo>
                <a:pt x="274386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9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65269" y="1891163"/>
        <a:ext cx="139838" cy="139838"/>
      </dsp:txXfrm>
    </dsp:sp>
    <dsp:sp modelId="{2FF7E122-1708-416B-A349-37490DA21105}">
      <dsp:nvSpPr>
        <dsp:cNvPr id="0" name=""/>
        <dsp:cNvSpPr/>
      </dsp:nvSpPr>
      <dsp:spPr>
        <a:xfrm>
          <a:off x="1863255" y="635180"/>
          <a:ext cx="2729051" cy="1596590"/>
        </a:xfrm>
        <a:custGeom>
          <a:avLst/>
          <a:gdLst/>
          <a:ahLst/>
          <a:cxnLst/>
          <a:rect l="0" t="0" r="0" b="0"/>
          <a:pathLst>
            <a:path>
              <a:moveTo>
                <a:pt x="0" y="1596590"/>
              </a:moveTo>
              <a:lnTo>
                <a:pt x="1364525" y="1596590"/>
              </a:lnTo>
              <a:lnTo>
                <a:pt x="1364525" y="0"/>
              </a:lnTo>
              <a:lnTo>
                <a:pt x="272905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000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148736" y="1354431"/>
        <a:ext cx="158088" cy="158088"/>
      </dsp:txXfrm>
    </dsp:sp>
    <dsp:sp modelId="{54A691FF-C2D0-4C04-9A82-7821AEE40F86}">
      <dsp:nvSpPr>
        <dsp:cNvPr id="0" name=""/>
        <dsp:cNvSpPr/>
      </dsp:nvSpPr>
      <dsp:spPr>
        <a:xfrm>
          <a:off x="0" y="1811999"/>
          <a:ext cx="2886967" cy="83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0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五專</a:t>
          </a:r>
        </a:p>
      </dsp:txBody>
      <dsp:txXfrm>
        <a:off x="0" y="1811999"/>
        <a:ext cx="2886967" cy="839543"/>
      </dsp:txXfrm>
    </dsp:sp>
    <dsp:sp modelId="{67314EDF-1E8E-4C2E-A7E8-960911CD91D1}">
      <dsp:nvSpPr>
        <dsp:cNvPr id="0" name=""/>
        <dsp:cNvSpPr/>
      </dsp:nvSpPr>
      <dsp:spPr>
        <a:xfrm>
          <a:off x="4592306" y="215409"/>
          <a:ext cx="4310313" cy="83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五專特色招生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七年一貫制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592306" y="215409"/>
        <a:ext cx="4310313" cy="839543"/>
      </dsp:txXfrm>
    </dsp:sp>
    <dsp:sp modelId="{6A642645-5584-4959-97EA-82BEB92CED52}">
      <dsp:nvSpPr>
        <dsp:cNvPr id="0" name=""/>
        <dsp:cNvSpPr/>
      </dsp:nvSpPr>
      <dsp:spPr>
        <a:xfrm>
          <a:off x="4607121" y="1270622"/>
          <a:ext cx="4320502" cy="83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五專完全免試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各校獨立招生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607121" y="1270622"/>
        <a:ext cx="4320502" cy="839543"/>
      </dsp:txXfrm>
    </dsp:sp>
    <dsp:sp modelId="{CE411765-1D71-476F-80CE-9DE7A98C849A}">
      <dsp:nvSpPr>
        <dsp:cNvPr id="0" name=""/>
        <dsp:cNvSpPr/>
      </dsp:nvSpPr>
      <dsp:spPr>
        <a:xfrm>
          <a:off x="4592306" y="2314266"/>
          <a:ext cx="4310313" cy="83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五專優先免試</a:t>
          </a:r>
          <a:endParaRPr lang="en-US" altLang="zh-TW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全國一區電腦選填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592306" y="2314266"/>
        <a:ext cx="4310313" cy="839543"/>
      </dsp:txXfrm>
    </dsp:sp>
    <dsp:sp modelId="{9BFDD7F2-B411-430C-A5B2-4A407CB2218A}">
      <dsp:nvSpPr>
        <dsp:cNvPr id="0" name=""/>
        <dsp:cNvSpPr/>
      </dsp:nvSpPr>
      <dsp:spPr>
        <a:xfrm>
          <a:off x="4592306" y="3363695"/>
          <a:ext cx="4310313" cy="8395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五專聯合免試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分北中南三區</a:t>
          </a:r>
          <a:r>
            <a:rPr lang="en-US" altLang="zh-TW" sz="2200" kern="1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592306" y="3363695"/>
        <a:ext cx="4310313" cy="8395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2934" y="0"/>
          <a:ext cx="1534272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32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2934" y="217124"/>
        <a:ext cx="958920" cy="1302742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1937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90" y="84793"/>
        <a:ext cx="2122351" cy="1567404"/>
      </dsp:txXfrm>
    </dsp:sp>
    <dsp:sp modelId="{B9BF2826-A93F-484E-809F-0952285A6A23}">
      <dsp:nvSpPr>
        <dsp:cNvPr id="0" name=""/>
        <dsp:cNvSpPr/>
      </dsp:nvSpPr>
      <dsp:spPr>
        <a:xfrm>
          <a:off x="2285214" y="1910689"/>
          <a:ext cx="1542135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35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214" y="2127813"/>
        <a:ext cx="963834" cy="1302742"/>
      </dsp:txXfrm>
    </dsp:sp>
    <dsp:sp modelId="{09D89B46-01BD-4CE7-8FF2-34FB9ACC1234}">
      <dsp:nvSpPr>
        <dsp:cNvPr id="0" name=""/>
        <dsp:cNvSpPr/>
      </dsp:nvSpPr>
      <dsp:spPr>
        <a:xfrm>
          <a:off x="453" y="1957171"/>
          <a:ext cx="2284360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46" y="2041964"/>
        <a:ext cx="2114774" cy="1567404"/>
      </dsp:txXfrm>
    </dsp:sp>
    <dsp:sp modelId="{413D0A37-9639-43F8-AAA7-6563C960F0FF}">
      <dsp:nvSpPr>
        <dsp:cNvPr id="0" name=""/>
        <dsp:cNvSpPr/>
      </dsp:nvSpPr>
      <dsp:spPr>
        <a:xfrm>
          <a:off x="2185500" y="3821378"/>
          <a:ext cx="1541149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400" kern="12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chemeClr val="tx1"/>
              </a:solidFill>
              <a:latin typeface="+mn-lt"/>
            </a:rPr>
            <a:t>分</a:t>
          </a:r>
        </a:p>
      </dsp:txBody>
      <dsp:txXfrm>
        <a:off x="2185500" y="4038502"/>
        <a:ext cx="963218" cy="1302742"/>
      </dsp:txXfrm>
    </dsp:sp>
    <dsp:sp modelId="{BDD9785E-5988-4D9A-BEBF-25DE815D2930}">
      <dsp:nvSpPr>
        <dsp:cNvPr id="0" name=""/>
        <dsp:cNvSpPr/>
      </dsp:nvSpPr>
      <dsp:spPr>
        <a:xfrm>
          <a:off x="19506" y="3821378"/>
          <a:ext cx="2281591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9" y="3906171"/>
        <a:ext cx="2112005" cy="15674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3662" cy="5530199"/>
        </a:xfrm>
        <a:prstGeom prst="rightArrow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657" cy="49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t" anchorCtr="0" compatLnSpc="1">
            <a:prstTxWarp prst="textNoShape">
              <a:avLst/>
            </a:prstTxWarp>
          </a:bodyPr>
          <a:lstStyle>
            <a:lvl1pPr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477" y="0"/>
            <a:ext cx="2954657" cy="49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t" anchorCtr="0" compatLnSpc="1">
            <a:prstTxWarp prst="textNoShape">
              <a:avLst/>
            </a:prstTxWarp>
          </a:bodyPr>
          <a:lstStyle>
            <a:lvl1pPr algn="r"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20130522</a:t>
            </a:r>
            <a:r>
              <a:rPr lang="zh-TW" altLang="en-US"/>
              <a:t>會議資料</a:t>
            </a:r>
            <a:endParaRPr lang="en-US" altLang="zh-TW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b" anchorCtr="0" compatLnSpc="1">
            <a:prstTxWarp prst="textNoShape">
              <a:avLst/>
            </a:prstTxWarp>
          </a:bodyPr>
          <a:lstStyle>
            <a:lvl1pPr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8573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b" anchorCtr="0" compatLnSpc="1">
            <a:prstTxWarp prst="textNoShape">
              <a:avLst/>
            </a:prstTxWarp>
          </a:bodyPr>
          <a:lstStyle>
            <a:lvl1pPr algn="r" defTabSz="881410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657" cy="49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t" anchorCtr="0" compatLnSpc="1">
            <a:prstTxWarp prst="textNoShape">
              <a:avLst/>
            </a:prstTxWarp>
          </a:bodyPr>
          <a:lstStyle>
            <a:lvl1pPr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477" y="0"/>
            <a:ext cx="2954657" cy="49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t" anchorCtr="0" compatLnSpc="1">
            <a:prstTxWarp prst="textNoShape">
              <a:avLst/>
            </a:prstTxWarp>
          </a:bodyPr>
          <a:lstStyle>
            <a:lvl1pPr algn="r"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2024/8/21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3" y="4723924"/>
            <a:ext cx="5457201" cy="447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b" anchorCtr="0" compatLnSpc="1">
            <a:prstTxWarp prst="textNoShape">
              <a:avLst/>
            </a:prstTxWarp>
          </a:bodyPr>
          <a:lstStyle>
            <a:lvl1pPr defTabSz="882620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17" tIns="45809" rIns="91617" bIns="45809" numCol="1" anchor="b" anchorCtr="0" compatLnSpc="1">
            <a:prstTxWarp prst="textNoShape">
              <a:avLst/>
            </a:prstTxWarp>
          </a:bodyPr>
          <a:lstStyle>
            <a:lvl1pPr algn="r" defTabSz="881410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513" tIns="44256" rIns="88513" bIns="44256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9531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0473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6787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02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513" tIns="44256" rIns="88513" bIns="44256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5798"/>
          </a:xfrm>
          <a:noFill/>
          <a:ln/>
        </p:spPr>
        <p:txBody>
          <a:bodyPr lIns="95756" tIns="95756" rIns="95756" bIns="9575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3663" y="746125"/>
            <a:ext cx="6629400" cy="3729038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2950"/>
            <a:ext cx="6634163" cy="3732213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4580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algn="r" defTabSz="914821"/>
            <a:fld id="{6DA0FA14-5320-4F7A-8A74-CCEDCA5E6E46}" type="slidenum">
              <a:rPr lang="zh-TW" altLang="en-US" sz="1200">
                <a:latin typeface="Arial" pitchFamily="34" charset="0"/>
              </a:rPr>
              <a:pPr algn="r" defTabSz="914821"/>
              <a:t>9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641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D41C9F9B-5F7F-4A8B-A387-CF3CD3C131BE}" type="slidenum">
              <a:rPr kumimoji="0" lang="zh-TW" altLang="en-US">
                <a:solidFill>
                  <a:prstClr val="black"/>
                </a:solidFill>
                <a:latin typeface="Calibri" panose="020F0502020204030204"/>
              </a:rPr>
              <a:pPr defTabSz="91641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kumimoji="0" lang="zh-TW" alt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6192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algn="r" defTabSz="914821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4821" eaLnBrk="1" hangingPunct="1"/>
              <a:t>13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14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defTabSz="914821" eaLnBrk="1" hangingPunct="1"/>
            <a:fld id="{6A38B06E-0BDE-4B8A-9CC5-60B9E3AE4E46}" type="slidenum">
              <a:rPr kumimoji="0" lang="zh-TW" altLang="en-US" sz="1200"/>
              <a:pPr defTabSz="914821" eaLnBrk="1" hangingPunct="1"/>
              <a:t>14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6125"/>
            <a:ext cx="6632575" cy="373062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60477" y="944784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defTabSz="914821" eaLnBrk="1" hangingPunct="1"/>
            <a:fld id="{B903C1A3-046C-4904-AA9C-9FE325744509}" type="slidenum">
              <a:rPr kumimoji="0" lang="zh-TW" altLang="en-US" sz="1200"/>
              <a:pPr defTabSz="914821" eaLnBrk="1" hangingPunct="1"/>
              <a:t>14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15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defTabSz="914821" eaLnBrk="1" hangingPunct="1"/>
            <a:fld id="{CDE7AB27-ECA1-4C89-9DD9-93B4246EF7F6}" type="slidenum">
              <a:rPr kumimoji="0" lang="zh-TW" altLang="en-US" sz="1200"/>
              <a:pPr defTabSz="914821" eaLnBrk="1" hangingPunct="1"/>
              <a:t>15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6125"/>
            <a:ext cx="6632575" cy="373062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60477" y="944784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defTabSz="914821" eaLnBrk="1" hangingPunct="1"/>
            <a:fld id="{80A6ED9F-5665-4312-9E39-F6D8AC2B9BCF}" type="slidenum">
              <a:rPr kumimoji="0" lang="zh-TW" altLang="en-US" sz="1200"/>
              <a:pPr defTabSz="914821" eaLnBrk="1" hangingPunct="1"/>
              <a:t>15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algn="r" defTabSz="914821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4821"/>
              <a:t>16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17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18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415" tIns="44208" rIns="88415" bIns="44208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19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415" tIns="44208" rIns="88415" bIns="44208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20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415" tIns="44208" rIns="88415" bIns="44208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21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06248-1EF1-4611-9E7E-BF26CABB6A66}" type="slidenum">
              <a:rPr lang="zh-TW" altLang="en-US"/>
              <a:pPr/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778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78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0E23A-A96D-4AD7-B1FC-EA2C2420AE77}" type="slidenum">
              <a:rPr lang="zh-TW" altLang="en-US"/>
              <a:pPr/>
              <a:t>23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415" tIns="44208" rIns="88415" bIns="44208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30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編號版面配置區 6"/>
          <p:cNvSpPr txBox="1">
            <a:spLocks noGrp="1"/>
          </p:cNvSpPr>
          <p:nvPr/>
        </p:nvSpPr>
        <p:spPr bwMode="auto">
          <a:xfrm>
            <a:off x="3862335" y="9446315"/>
            <a:ext cx="2953292" cy="49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22" tIns="45761" rIns="91522" bIns="45761" anchor="b"/>
          <a:lstStyle/>
          <a:p>
            <a:pPr algn="r" eaLnBrk="1" hangingPunct="1"/>
            <a:fld id="{89532C1E-C21A-4D02-9D77-3A1AFCF28C1B}" type="slidenum">
              <a:rPr kumimoji="0" lang="zh-TW" altLang="en-US" sz="1200"/>
              <a:pPr algn="r" eaLnBrk="1" hangingPunct="1"/>
              <a:t>42</a:t>
            </a:fld>
            <a:endParaRPr kumimoji="0" lang="en-US" altLang="zh-TW" sz="1200"/>
          </a:p>
        </p:txBody>
      </p:sp>
      <p:sp>
        <p:nvSpPr>
          <p:cNvPr id="11469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14693" name="投影片編號版面配置區 3"/>
          <p:cNvSpPr txBox="1">
            <a:spLocks noGrp="1"/>
          </p:cNvSpPr>
          <p:nvPr/>
        </p:nvSpPr>
        <p:spPr bwMode="auto">
          <a:xfrm>
            <a:off x="3862335" y="9446315"/>
            <a:ext cx="2953292" cy="49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22" tIns="45761" rIns="91522" bIns="45761" anchor="b"/>
          <a:lstStyle/>
          <a:p>
            <a:pPr algn="r" defTabSz="913230" eaLnBrk="1" hangingPunct="1"/>
            <a:fld id="{01392F30-E89A-4389-A3B7-CCCBAADAC494}" type="slidenum">
              <a:rPr kumimoji="0" lang="en-US" altLang="zh-TW" sz="1200"/>
              <a:pPr algn="r" defTabSz="913230" eaLnBrk="1" hangingPunct="1"/>
              <a:t>42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780027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圖像版面配置區 1">
            <a:extLst>
              <a:ext uri="{FF2B5EF4-FFF2-40B4-BE49-F238E27FC236}">
                <a16:creationId xmlns:a16="http://schemas.microsoft.com/office/drawing/2014/main" id="{D96EB435-2956-44EE-9BC5-DCA30BA5A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71763" y="511175"/>
            <a:ext cx="4541837" cy="2554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備忘稿版面配置區 2">
            <a:extLst>
              <a:ext uri="{FF2B5EF4-FFF2-40B4-BE49-F238E27FC236}">
                <a16:creationId xmlns:a16="http://schemas.microsoft.com/office/drawing/2014/main" id="{281A10B9-BB31-4A81-A12A-9C415FA6B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460" name="投影片編號版面配置區 3">
            <a:extLst>
              <a:ext uri="{FF2B5EF4-FFF2-40B4-BE49-F238E27FC236}">
                <a16:creationId xmlns:a16="http://schemas.microsoft.com/office/drawing/2014/main" id="{3793FAC3-81C1-458F-88DF-503E40EFF680}"/>
              </a:ext>
            </a:extLst>
          </p:cNvPr>
          <p:cNvSpPr txBox="1">
            <a:spLocks noGrp="1"/>
          </p:cNvSpPr>
          <p:nvPr/>
        </p:nvSpPr>
        <p:spPr bwMode="auto">
          <a:xfrm>
            <a:off x="5597292" y="6468754"/>
            <a:ext cx="4285526" cy="34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41" tIns="45821" rIns="91641" bIns="4582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D41663F-4038-41D3-9662-D6CF4747A2A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43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933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fld id="{2AB3DD7E-DEFF-4D81-A485-37192223FD90}" type="slidenum">
              <a:rPr kumimoji="0" lang="zh-TW" altLang="en-US" smtClean="0">
                <a:latin typeface="Calibri" panose="020F0502020204030204" pitchFamily="34" charset="0"/>
                <a:ea typeface="新細明體" panose="02020500000000000000" pitchFamily="18" charset="-120"/>
              </a:rPr>
              <a:pPr/>
              <a:t>44</a:t>
            </a:fld>
            <a:endParaRPr kumimoji="0" lang="zh-TW" altLang="en-US"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08798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138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fld id="{65DE93D0-62E0-45C5-935A-4754A9AF4B22}" type="slidenum">
              <a:rPr kumimoji="0" lang="zh-TW" altLang="en-US" smtClean="0">
                <a:latin typeface="Calibri" panose="020F0502020204030204" pitchFamily="34" charset="0"/>
                <a:ea typeface="新細明體" panose="02020500000000000000" pitchFamily="18" charset="-120"/>
              </a:rPr>
              <a:pPr/>
              <a:t>45</a:t>
            </a:fld>
            <a:endParaRPr kumimoji="0" lang="zh-TW" altLang="en-US"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6316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342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fld id="{831D297E-32BB-4D20-AAFC-7EFF94F5449A}" type="slidenum">
              <a:rPr kumimoji="0" lang="zh-TW" altLang="en-US" smtClean="0">
                <a:latin typeface="Calibri" panose="020F0502020204030204" pitchFamily="34" charset="0"/>
                <a:ea typeface="新細明體" panose="02020500000000000000" pitchFamily="18" charset="-120"/>
              </a:rPr>
              <a:pPr/>
              <a:t>46</a:t>
            </a:fld>
            <a:endParaRPr kumimoji="0" lang="zh-TW" altLang="en-US"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95568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6125"/>
            <a:ext cx="6629400" cy="3729038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947" y="4723924"/>
            <a:ext cx="5450833" cy="4475798"/>
          </a:xfrm>
          <a:noFill/>
          <a:ln/>
        </p:spPr>
        <p:txBody>
          <a:bodyPr lIns="91620" tIns="45810" rIns="91620" bIns="45810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158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個人賽：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全縣：第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區域性（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縣市以上）：第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全國：第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國際性：第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團體賽：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依個人賽積分折半計算。</a:t>
            </a:r>
          </a:p>
          <a:p>
            <a:r>
              <a:rPr lang="zh-TW" altLang="en-US"/>
              <a:t>特優比照第</a:t>
            </a:r>
            <a:r>
              <a:rPr lang="en-US" altLang="zh-TW"/>
              <a:t>1</a:t>
            </a:r>
            <a:r>
              <a:rPr lang="zh-TW" altLang="en-US"/>
              <a:t>名、優等比照第</a:t>
            </a:r>
            <a:r>
              <a:rPr lang="en-US" altLang="zh-TW"/>
              <a:t>2</a:t>
            </a:r>
            <a:r>
              <a:rPr lang="zh-TW" altLang="en-US"/>
              <a:t>名、甲等比照第</a:t>
            </a:r>
            <a:r>
              <a:rPr lang="en-US" altLang="zh-TW"/>
              <a:t>3</a:t>
            </a:r>
            <a:r>
              <a:rPr lang="zh-TW" altLang="en-US"/>
              <a:t>名、乙等比照第</a:t>
            </a:r>
            <a:r>
              <a:rPr lang="en-US" altLang="zh-TW"/>
              <a:t>4</a:t>
            </a:r>
            <a:r>
              <a:rPr lang="zh-TW" altLang="en-US"/>
              <a:t>名。</a:t>
            </a:r>
          </a:p>
        </p:txBody>
      </p:sp>
      <p:sp>
        <p:nvSpPr>
          <p:cNvPr id="158724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algn="r" defTabSz="948232" eaLnBrk="1" hangingPunct="1"/>
            <a:fld id="{094EB6A5-F5CE-42C2-B342-4CB5B36674C5}" type="slidenum">
              <a:rPr lang="zh-TW" altLang="en-US" sz="1200">
                <a:latin typeface="Arial" pitchFamily="34" charset="0"/>
              </a:rPr>
              <a:pPr algn="r" defTabSz="948232" eaLnBrk="1" hangingPunct="1"/>
              <a:t>56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29400" cy="3729038"/>
          </a:xfrm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100">
                <a:latin typeface="Arial" pitchFamily="34" charset="0"/>
              </a:rPr>
              <a:t>摺頁資料  金雞蛋</a:t>
            </a:r>
            <a:r>
              <a:rPr lang="en-US" altLang="zh-TW" sz="1100">
                <a:latin typeface="Arial" pitchFamily="34" charset="0"/>
              </a:rPr>
              <a:t>(</a:t>
            </a:r>
            <a:r>
              <a:rPr lang="zh-TW" altLang="en-US" sz="1100">
                <a:latin typeface="Arial" pitchFamily="34" charset="0"/>
              </a:rPr>
              <a:t>精、基、待</a:t>
            </a:r>
          </a:p>
          <a:p>
            <a:pPr eaLnBrk="1" hangingPunct="1">
              <a:spcBef>
                <a:spcPct val="0"/>
              </a:spcBef>
            </a:pPr>
            <a:endParaRPr lang="en-US" altLang="zh-TW" sz="1100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會考仍在進行試模擬中，請不要隨補習班起舞</a:t>
            </a:r>
            <a:r>
              <a:rPr lang="en-US" alt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◎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會考考國英數自社五科，題目難易適中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-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每科成績僅以精熟、基礎、待加強三級表示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無需分分計較（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80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和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99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分都是精熟），思考、統整應用重於反覆練習作答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教師的啟發式教學專業更要講究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endParaRPr lang="zh-TW" altLang="en-US"/>
          </a:p>
        </p:txBody>
      </p:sp>
      <p:sp>
        <p:nvSpPr>
          <p:cNvPr id="162820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17" tIns="45809" rIns="91617" bIns="45809" anchor="b"/>
          <a:lstStyle/>
          <a:p>
            <a:pPr algn="r" defTabSz="948232" eaLnBrk="1" hangingPunct="1"/>
            <a:fld id="{11EB6DDB-28E7-4CE6-813B-EB098644F616}" type="slidenum">
              <a:rPr lang="zh-TW" altLang="en-US" sz="1200">
                <a:latin typeface="Arial" pitchFamily="34" charset="0"/>
              </a:rPr>
              <a:pPr algn="r" defTabSz="948232" eaLnBrk="1" hangingPunct="1"/>
              <a:t>59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2950"/>
            <a:ext cx="6632575" cy="373062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763" y="4725515"/>
            <a:ext cx="5457201" cy="4475798"/>
          </a:xfrm>
          <a:noFill/>
          <a:ln/>
        </p:spPr>
        <p:txBody>
          <a:bodyPr lIns="95324" tIns="47663" rIns="95324" bIns="47663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60477" y="9446257"/>
            <a:ext cx="2954657" cy="497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324" tIns="47663" rIns="95324" bIns="47663" anchor="b"/>
          <a:lstStyle/>
          <a:p>
            <a:pPr algn="r" defTabSz="972097" eaLnBrk="1" hangingPunct="1"/>
            <a:fld id="{8032D4D3-6BF3-4093-AC0E-A7723551DE85}" type="slidenum">
              <a:rPr lang="zh-TW" altLang="en-US" sz="1200"/>
              <a:pPr algn="r" defTabSz="972097" eaLnBrk="1" hangingPunct="1"/>
              <a:t>60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063" y="739775"/>
            <a:ext cx="6567487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2851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677863" y="4682527"/>
            <a:ext cx="5441950" cy="4435082"/>
          </a:xfrm>
          <a:noFill/>
        </p:spPr>
        <p:txBody>
          <a:bodyPr wrap="square" lIns="91275" tIns="45638" rIns="91275" bIns="4563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62852" name="投影片編號版面配置區 3"/>
          <p:cNvSpPr txBox="1">
            <a:spLocks noGrp="1"/>
          </p:cNvSpPr>
          <p:nvPr/>
        </p:nvSpPr>
        <p:spPr bwMode="auto">
          <a:xfrm>
            <a:off x="3851276" y="9361900"/>
            <a:ext cx="2944813" cy="49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5" tIns="45638" rIns="91275" bIns="45638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102AD5-A180-4067-8AFE-7124261E5166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1380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5038" y="739775"/>
            <a:ext cx="4927600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26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072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62648-3474-4CB6-B766-F16D1821B4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7964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投影片圖像版面配置區 1">
            <a:extLst>
              <a:ext uri="{FF2B5EF4-FFF2-40B4-BE49-F238E27FC236}">
                <a16:creationId xmlns:a16="http://schemas.microsoft.com/office/drawing/2014/main" id="{AA9A3965-1890-48C0-B0C3-93C9253652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74938" y="511175"/>
            <a:ext cx="4541837" cy="25542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備忘稿版面配置區 2">
            <a:extLst>
              <a:ext uri="{FF2B5EF4-FFF2-40B4-BE49-F238E27FC236}">
                <a16:creationId xmlns:a16="http://schemas.microsoft.com/office/drawing/2014/main" id="{1066DEBA-B742-432E-A21A-4A49244C59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5417" y="3235172"/>
            <a:ext cx="7913577" cy="30649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959" tIns="47480" rIns="94959" bIns="4748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415" tIns="44208" rIns="88415" bIns="44208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415" tIns="44208" rIns="88415" bIns="44208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66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編號版面配置區 6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513" tIns="44256" rIns="88513" bIns="44256" anchor="b"/>
          <a:lstStyle/>
          <a:p>
            <a:pPr algn="r" eaLnBrk="1" hangingPunct="1"/>
            <a:fld id="{549133A7-DADE-478E-A5FE-1407FF3DFE57}" type="slidenum">
              <a:rPr lang="zh-TW" altLang="en-US" sz="1200">
                <a:latin typeface="Arial" pitchFamily="34" charset="0"/>
              </a:rPr>
              <a:pPr algn="r" eaLnBrk="1" hangingPunct="1"/>
              <a:t>67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93539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35750" cy="3732213"/>
          </a:xfrm>
          <a:ln/>
        </p:spPr>
      </p:sp>
      <p:sp>
        <p:nvSpPr>
          <p:cNvPr id="193540" name="備忘稿版面配置區 2"/>
          <p:cNvSpPr>
            <a:spLocks noGrp="1"/>
          </p:cNvSpPr>
          <p:nvPr>
            <p:ph type="body" idx="1"/>
          </p:nvPr>
        </p:nvSpPr>
        <p:spPr>
          <a:xfrm>
            <a:off x="681355" y="4723924"/>
            <a:ext cx="5454017" cy="4477389"/>
          </a:xfrm>
          <a:noFill/>
          <a:ln/>
        </p:spPr>
        <p:txBody>
          <a:bodyPr lIns="88513" tIns="44256" rIns="88513" bIns="44256"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93541" name="投影片編號版面配置區 3"/>
          <p:cNvSpPr txBox="1">
            <a:spLocks noGrp="1"/>
          </p:cNvSpPr>
          <p:nvPr/>
        </p:nvSpPr>
        <p:spPr bwMode="auto">
          <a:xfrm>
            <a:off x="3860477" y="9446256"/>
            <a:ext cx="2954657" cy="49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397" tIns="44199" rIns="88397" bIns="44199" anchor="b"/>
          <a:lstStyle/>
          <a:p>
            <a:pPr algn="r" defTabSz="914821" eaLnBrk="1" hangingPunct="1"/>
            <a:fld id="{A63B1124-1833-4DB8-BF9B-2C3A73440A50}" type="slidenum">
              <a:rPr lang="en-US" altLang="zh-TW" sz="1200">
                <a:latin typeface="Arial" pitchFamily="34" charset="0"/>
              </a:rPr>
              <a:pPr algn="r" defTabSz="914821" eaLnBrk="1" hangingPunct="1"/>
              <a:t>67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888" y="738188"/>
            <a:ext cx="6567487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4531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679451" y="4680951"/>
            <a:ext cx="5438775" cy="4436659"/>
          </a:xfrm>
          <a:noFill/>
        </p:spPr>
        <p:txBody>
          <a:bodyPr wrap="square" lIns="91296" tIns="45648" rIns="91296" bIns="45648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34532" name="投影片編號版面配置區 3"/>
          <p:cNvSpPr txBox="1">
            <a:spLocks noGrp="1"/>
          </p:cNvSpPr>
          <p:nvPr/>
        </p:nvSpPr>
        <p:spPr bwMode="auto">
          <a:xfrm>
            <a:off x="3851276" y="9361900"/>
            <a:ext cx="2944813" cy="49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96" tIns="45648" rIns="91296" bIns="45648" anchor="b"/>
          <a:lstStyle/>
          <a:p>
            <a:pPr marL="0" marR="0" lvl="0" indent="0" algn="r" defTabSz="91265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7CE810-4C67-499F-8A31-EDAC30A22BB1}" type="slidenum"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265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27C0A-1E13-4E5F-A0D8-C89A4D9661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968300" y="584416"/>
            <a:ext cx="1030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subTitle" idx="1"/>
          </p:nvPr>
        </p:nvSpPr>
        <p:spPr>
          <a:xfrm>
            <a:off x="5121900" y="2012433"/>
            <a:ext cx="6156000" cy="35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8077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866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25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52"/>
            <a:ext cx="10363200" cy="1470025"/>
          </a:xfrm>
        </p:spPr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標楷體" pitchFamily="65" charset="-120"/>
                <a:ea typeface="標楷體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FD73D-59CA-445A-B0F1-E843B0F66DBE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327BD-9F07-4B3B-9294-ACE5169D50A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6988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Tx/>
              <a:buBlip>
                <a:blip r:embed="rId2"/>
              </a:buBlip>
              <a:defRPr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buFontTx/>
              <a:buBlip>
                <a:blip r:embed="rId3"/>
              </a:buBlip>
              <a:defRPr>
                <a:latin typeface="標楷體" pitchFamily="65" charset="-120"/>
                <a:ea typeface="標楷體" pitchFamily="65" charset="-120"/>
              </a:defRPr>
            </a:lvl2pPr>
            <a:lvl3pPr>
              <a:defRPr>
                <a:latin typeface="標楷體" pitchFamily="65" charset="-120"/>
                <a:ea typeface="標楷體" pitchFamily="65" charset="-120"/>
              </a:defRPr>
            </a:lvl3pPr>
            <a:lvl4pPr>
              <a:defRPr>
                <a:latin typeface="標楷體" pitchFamily="65" charset="-120"/>
                <a:ea typeface="標楷體" pitchFamily="65" charset="-120"/>
              </a:defRPr>
            </a:lvl4pPr>
            <a:lvl5pPr>
              <a:defRPr>
                <a:latin typeface="標楷體" pitchFamily="65" charset="-120"/>
                <a:ea typeface="標楷體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B1618-650E-4A1E-8C7D-16501A611FE3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BF06A-4C24-4173-9E5E-F415A9C187D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8322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46C35-6618-4B60-9893-62D0F26D1CC5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65602-7AB2-434A-A4E3-A41C417E77A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7110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5317D-6F8D-4ECA-AB56-9FBF5FB42C99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6BF7B-9359-4D1E-A97C-C1C93176FE4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7913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2AC0C-8F21-4078-AE09-7EE9F54354C8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91E7E-7598-4545-9694-C8E4F3C0808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8517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492CB-25ED-49CB-88D8-151CC29BBC4E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EBF59-1970-484E-A793-8F5FCA66F72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30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1D8EA-BB06-445C-ACFF-09CE74DD3A94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2AD99-F6F0-4AEC-AC9F-965F8B743DC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4344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7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BF847-2612-42E9-901F-71CAA521AC5D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98A48-5C68-4D85-B591-23B3A8B78F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27343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8D09B-A080-439E-932E-470D92C9E065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C89E2-843B-493F-932B-A08142C03CB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2093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1406A-333B-4CBC-A326-639B8DF15D00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D086B-9E0D-41D1-B6D4-325148308DA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9450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65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65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6ED25-D96F-47B8-B6F3-46A993690090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FE1AA-2ED8-4A27-A26D-CF8C3A8A689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27402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1_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09600" y="274665"/>
            <a:ext cx="109728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66B20-8F56-4EB1-B824-3E1BA77166A3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352BF-00D4-4F3D-A5B2-B938A8F3D7C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7060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1424489" y="6489802"/>
            <a:ext cx="748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97733547-C233-4ECF-87BB-4C2671E03F78}" type="slidenum">
              <a:rPr lang="zh-TW" altLang="en-US" sz="1800" b="1" smtClean="0">
                <a:solidFill>
                  <a:srgbClr val="002060"/>
                </a:solidFill>
                <a:effectLst/>
              </a:rPr>
              <a:pPr algn="r"/>
              <a:t>‹#›</a:t>
            </a:fld>
            <a:endParaRPr lang="zh-TW" altLang="en-US" sz="1800" b="1" dirty="0">
              <a:solidFill>
                <a:srgbClr val="002060"/>
              </a:solidFill>
              <a:effectLst/>
            </a:endParaRPr>
          </a:p>
        </p:txBody>
      </p:sp>
      <p:sp>
        <p:nvSpPr>
          <p:cNvPr id="22" name="流程圖: 接點 21"/>
          <p:cNvSpPr/>
          <p:nvPr/>
        </p:nvSpPr>
        <p:spPr>
          <a:xfrm flipH="1">
            <a:off x="9256419" y="6399447"/>
            <a:ext cx="400804" cy="300604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4" name="流程圖: 接點 23"/>
          <p:cNvSpPr/>
          <p:nvPr/>
        </p:nvSpPr>
        <p:spPr>
          <a:xfrm flipH="1">
            <a:off x="7284365" y="6475449"/>
            <a:ext cx="194519" cy="145889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5" name="流程圖: 接點 24"/>
          <p:cNvSpPr/>
          <p:nvPr/>
        </p:nvSpPr>
        <p:spPr>
          <a:xfrm flipH="1">
            <a:off x="11115908" y="6347316"/>
            <a:ext cx="412461" cy="309347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8" name="流程圖: 接點 7"/>
          <p:cNvSpPr/>
          <p:nvPr/>
        </p:nvSpPr>
        <p:spPr>
          <a:xfrm>
            <a:off x="5529987" y="6400756"/>
            <a:ext cx="400804" cy="300604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0" name="流程圖: 接點 9"/>
          <p:cNvSpPr/>
          <p:nvPr/>
        </p:nvSpPr>
        <p:spPr>
          <a:xfrm>
            <a:off x="3061341" y="6348573"/>
            <a:ext cx="135664" cy="101748"/>
          </a:xfrm>
          <a:prstGeom prst="flowChartConnector">
            <a:avLst/>
          </a:prstGeom>
          <a:solidFill>
            <a:srgbClr val="F2F7F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1" name="流程圖: 接點 10"/>
          <p:cNvSpPr/>
          <p:nvPr/>
        </p:nvSpPr>
        <p:spPr>
          <a:xfrm>
            <a:off x="2432885" y="6193634"/>
            <a:ext cx="194519" cy="145889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2" name="流程圖: 接點 11"/>
          <p:cNvSpPr/>
          <p:nvPr/>
        </p:nvSpPr>
        <p:spPr>
          <a:xfrm>
            <a:off x="124964" y="6266182"/>
            <a:ext cx="412461" cy="309346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3" name="流程圖: 接點 12"/>
          <p:cNvSpPr/>
          <p:nvPr/>
        </p:nvSpPr>
        <p:spPr>
          <a:xfrm>
            <a:off x="1514651" y="6312765"/>
            <a:ext cx="194519" cy="145889"/>
          </a:xfrm>
          <a:prstGeom prst="flowChartConnector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8" name="流程圖: 接點 17"/>
          <p:cNvSpPr/>
          <p:nvPr/>
        </p:nvSpPr>
        <p:spPr>
          <a:xfrm>
            <a:off x="917737" y="6218151"/>
            <a:ext cx="172184" cy="129138"/>
          </a:xfrm>
          <a:prstGeom prst="flowChartConnector">
            <a:avLst/>
          </a:prstGeom>
          <a:noFill/>
          <a:ln w="19050">
            <a:solidFill>
              <a:srgbClr val="F2F7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9" name="流程圖: 接點 18"/>
          <p:cNvSpPr/>
          <p:nvPr/>
        </p:nvSpPr>
        <p:spPr>
          <a:xfrm>
            <a:off x="3674753" y="6450375"/>
            <a:ext cx="264785" cy="198589"/>
          </a:xfrm>
          <a:prstGeom prst="flowChartConnector">
            <a:avLst/>
          </a:prstGeom>
          <a:noFill/>
          <a:ln w="19050">
            <a:solidFill>
              <a:srgbClr val="FFF1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0" name="流程圖: 接點 19"/>
          <p:cNvSpPr/>
          <p:nvPr/>
        </p:nvSpPr>
        <p:spPr>
          <a:xfrm>
            <a:off x="2308287" y="6426941"/>
            <a:ext cx="127984" cy="95988"/>
          </a:xfrm>
          <a:prstGeom prst="flowChartConnector">
            <a:avLst/>
          </a:prstGeom>
          <a:noFill/>
          <a:ln w="19050">
            <a:solidFill>
              <a:srgbClr val="FFF1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1" name="流程圖: 接點 20"/>
          <p:cNvSpPr/>
          <p:nvPr/>
        </p:nvSpPr>
        <p:spPr>
          <a:xfrm>
            <a:off x="4708456" y="6630524"/>
            <a:ext cx="117181" cy="87886"/>
          </a:xfrm>
          <a:prstGeom prst="flowChartConnector">
            <a:avLst/>
          </a:prstGeom>
          <a:noFill/>
          <a:ln w="19050">
            <a:solidFill>
              <a:srgbClr val="F2F7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7" name="手繪多邊形 16"/>
          <p:cNvSpPr/>
          <p:nvPr/>
        </p:nvSpPr>
        <p:spPr>
          <a:xfrm>
            <a:off x="-21144" y="6250983"/>
            <a:ext cx="12191999" cy="357302"/>
          </a:xfrm>
          <a:custGeom>
            <a:avLst/>
            <a:gdLst>
              <a:gd name="connsiteX0" fmla="*/ 0 w 8088283"/>
              <a:gd name="connsiteY0" fmla="*/ 547567 h 1498477"/>
              <a:gd name="connsiteX1" fmla="*/ 1645920 w 8088283"/>
              <a:gd name="connsiteY1" fmla="*/ 40491 h 1498477"/>
              <a:gd name="connsiteX2" fmla="*/ 4272741 w 8088283"/>
              <a:gd name="connsiteY2" fmla="*/ 1495218 h 1498477"/>
              <a:gd name="connsiteX3" fmla="*/ 8088283 w 8088283"/>
              <a:gd name="connsiteY3" fmla="*/ 464440 h 1498477"/>
              <a:gd name="connsiteX4" fmla="*/ 8088283 w 8088283"/>
              <a:gd name="connsiteY4" fmla="*/ 464440 h 149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8283" h="1498477">
                <a:moveTo>
                  <a:pt x="0" y="547567"/>
                </a:moveTo>
                <a:cubicBezTo>
                  <a:pt x="466898" y="215058"/>
                  <a:pt x="933797" y="-117451"/>
                  <a:pt x="1645920" y="40491"/>
                </a:cubicBezTo>
                <a:cubicBezTo>
                  <a:pt x="2358044" y="198433"/>
                  <a:pt x="3199014" y="1424560"/>
                  <a:pt x="4272741" y="1495218"/>
                </a:cubicBezTo>
                <a:cubicBezTo>
                  <a:pt x="5346468" y="1565876"/>
                  <a:pt x="8088283" y="464440"/>
                  <a:pt x="8088283" y="464440"/>
                </a:cubicBezTo>
                <a:lnTo>
                  <a:pt x="8088283" y="464440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5" name="手繪多邊形 14"/>
          <p:cNvSpPr/>
          <p:nvPr/>
        </p:nvSpPr>
        <p:spPr>
          <a:xfrm>
            <a:off x="-21144" y="6383928"/>
            <a:ext cx="12191999" cy="220848"/>
          </a:xfrm>
          <a:custGeom>
            <a:avLst/>
            <a:gdLst>
              <a:gd name="connsiteX0" fmla="*/ 0 w 8088283"/>
              <a:gd name="connsiteY0" fmla="*/ 547567 h 1498477"/>
              <a:gd name="connsiteX1" fmla="*/ 1645920 w 8088283"/>
              <a:gd name="connsiteY1" fmla="*/ 40491 h 1498477"/>
              <a:gd name="connsiteX2" fmla="*/ 4272741 w 8088283"/>
              <a:gd name="connsiteY2" fmla="*/ 1495218 h 1498477"/>
              <a:gd name="connsiteX3" fmla="*/ 8088283 w 8088283"/>
              <a:gd name="connsiteY3" fmla="*/ 464440 h 1498477"/>
              <a:gd name="connsiteX4" fmla="*/ 8088283 w 8088283"/>
              <a:gd name="connsiteY4" fmla="*/ 464440 h 149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8283" h="1498477">
                <a:moveTo>
                  <a:pt x="0" y="547567"/>
                </a:moveTo>
                <a:cubicBezTo>
                  <a:pt x="466898" y="215058"/>
                  <a:pt x="933797" y="-117451"/>
                  <a:pt x="1645920" y="40491"/>
                </a:cubicBezTo>
                <a:cubicBezTo>
                  <a:pt x="2358044" y="198433"/>
                  <a:pt x="3199014" y="1424560"/>
                  <a:pt x="4272741" y="1495218"/>
                </a:cubicBezTo>
                <a:cubicBezTo>
                  <a:pt x="5346468" y="1565876"/>
                  <a:pt x="8088283" y="464440"/>
                  <a:pt x="8088283" y="464440"/>
                </a:cubicBezTo>
                <a:lnTo>
                  <a:pt x="8088283" y="464440"/>
                </a:ln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7" name="流程圖: 接點 26"/>
          <p:cNvSpPr/>
          <p:nvPr userDrawn="1"/>
        </p:nvSpPr>
        <p:spPr>
          <a:xfrm>
            <a:off x="10168281" y="6493267"/>
            <a:ext cx="127984" cy="95988"/>
          </a:xfrm>
          <a:prstGeom prst="flowChartConnector">
            <a:avLst/>
          </a:prstGeom>
          <a:noFill/>
          <a:ln w="19050">
            <a:solidFill>
              <a:srgbClr val="FFF1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28" name="流程圖: 接點 27"/>
          <p:cNvSpPr/>
          <p:nvPr userDrawn="1"/>
        </p:nvSpPr>
        <p:spPr>
          <a:xfrm>
            <a:off x="8119753" y="6673231"/>
            <a:ext cx="172184" cy="129138"/>
          </a:xfrm>
          <a:prstGeom prst="flowChartConnector">
            <a:avLst/>
          </a:prstGeom>
          <a:noFill/>
          <a:ln w="19050">
            <a:solidFill>
              <a:srgbClr val="F2F7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pic>
        <p:nvPicPr>
          <p:cNvPr id="14" name="圖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2" y="6212093"/>
            <a:ext cx="582495" cy="4368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9" name="矩形 28"/>
          <p:cNvSpPr/>
          <p:nvPr userDrawn="1"/>
        </p:nvSpPr>
        <p:spPr>
          <a:xfrm>
            <a:off x="0" y="1352"/>
            <a:ext cx="12192000" cy="484427"/>
          </a:xfrm>
          <a:prstGeom prst="rect">
            <a:avLst/>
          </a:prstGeom>
          <a:gradFill>
            <a:gsLst>
              <a:gs pos="100000">
                <a:srgbClr val="FFECDD"/>
              </a:gs>
              <a:gs pos="0">
                <a:srgbClr val="FFE3A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272183" y="59413"/>
            <a:ext cx="11602316" cy="36829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6214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917737" y="882650"/>
            <a:ext cx="10515600" cy="4351338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197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40DB2-80D3-41BB-A6E3-5D6CA369112B}" type="datetime1">
              <a:rPr lang="zh-TW" altLang="en-US" smtClean="0"/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24" name="群組 23"/>
          <p:cNvGrpSpPr/>
          <p:nvPr userDrawn="1"/>
        </p:nvGrpSpPr>
        <p:grpSpPr>
          <a:xfrm rot="4739200">
            <a:off x="-219893" y="5477862"/>
            <a:ext cx="1372210" cy="1329419"/>
            <a:chOff x="10692847" y="5485063"/>
            <a:chExt cx="1199834" cy="1162418"/>
          </a:xfrm>
        </p:grpSpPr>
        <p:sp>
          <p:nvSpPr>
            <p:cNvPr id="25" name="Google Shape;174;p11"/>
            <p:cNvSpPr/>
            <p:nvPr/>
          </p:nvSpPr>
          <p:spPr>
            <a:xfrm>
              <a:off x="10692847" y="6042159"/>
              <a:ext cx="447000" cy="447000"/>
            </a:xfrm>
            <a:prstGeom prst="donut">
              <a:avLst>
                <a:gd name="adj" fmla="val 18608"/>
              </a:avLst>
            </a:prstGeom>
            <a:solidFill>
              <a:srgbClr val="F8BB00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26" name="Google Shape;177;p11"/>
            <p:cNvSpPr/>
            <p:nvPr/>
          </p:nvSpPr>
          <p:spPr>
            <a:xfrm>
              <a:off x="10914081" y="5668881"/>
              <a:ext cx="978600" cy="978600"/>
            </a:xfrm>
            <a:prstGeom prst="ellipse">
              <a:avLst/>
            </a:prstGeom>
            <a:noFill/>
            <a:ln w="9525" cap="flat" cmpd="sng">
              <a:solidFill>
                <a:srgbClr val="ED4A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27" name="Google Shape;179;p11"/>
            <p:cNvSpPr/>
            <p:nvPr/>
          </p:nvSpPr>
          <p:spPr>
            <a:xfrm>
              <a:off x="11253347" y="5485063"/>
              <a:ext cx="287100" cy="287100"/>
            </a:xfrm>
            <a:prstGeom prst="ellipse">
              <a:avLst/>
            </a:prstGeom>
            <a:solidFill>
              <a:srgbClr val="ED4A00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  <p:sp>
          <p:nvSpPr>
            <p:cNvPr id="28" name="Google Shape;181;p11"/>
            <p:cNvSpPr/>
            <p:nvPr/>
          </p:nvSpPr>
          <p:spPr>
            <a:xfrm>
              <a:off x="11114159" y="5805885"/>
              <a:ext cx="702691" cy="702691"/>
            </a:xfrm>
            <a:prstGeom prst="ellipse">
              <a:avLst/>
            </a:prstGeom>
            <a:solidFill>
              <a:srgbClr val="E8004C">
                <a:alpha val="8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/>
            </a:p>
          </p:txBody>
        </p:sp>
      </p:grpSp>
      <p:pic>
        <p:nvPicPr>
          <p:cNvPr id="29" name="圖片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2" y="6023548"/>
            <a:ext cx="655060" cy="65506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30" name="矩形 29"/>
          <p:cNvSpPr/>
          <p:nvPr userDrawn="1"/>
        </p:nvSpPr>
        <p:spPr>
          <a:xfrm>
            <a:off x="11711" y="-671"/>
            <a:ext cx="12192000" cy="582942"/>
          </a:xfrm>
          <a:prstGeom prst="rect">
            <a:avLst/>
          </a:prstGeom>
          <a:gradFill>
            <a:gsLst>
              <a:gs pos="0">
                <a:srgbClr val="FFF3F3">
                  <a:alpha val="69804"/>
                </a:srgbClr>
              </a:gs>
              <a:gs pos="53000">
                <a:srgbClr val="FFFFCC">
                  <a:alpha val="69804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200"/>
          </a:p>
        </p:txBody>
      </p:sp>
      <p:sp>
        <p:nvSpPr>
          <p:cNvPr id="14" name="投影片編號版面配置區 5"/>
          <p:cNvSpPr txBox="1">
            <a:spLocks/>
          </p:cNvSpPr>
          <p:nvPr userDrawn="1"/>
        </p:nvSpPr>
        <p:spPr>
          <a:xfrm>
            <a:off x="9413909" y="64674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31B8EA2-46F0-4EFD-AA39-F1D4219E0ABE}" type="slidenum">
              <a:rPr lang="zh-TW" altLang="en-US" sz="1200" smtClean="0"/>
              <a:pPr/>
              <a:t>‹#›</a:t>
            </a:fld>
            <a:endParaRPr lang="zh-TW" altLang="en-US" sz="1200"/>
          </a:p>
        </p:txBody>
      </p:sp>
      <p:sp>
        <p:nvSpPr>
          <p:cNvPr id="15" name="Google Shape;91;p6"/>
          <p:cNvSpPr/>
          <p:nvPr userDrawn="1"/>
        </p:nvSpPr>
        <p:spPr>
          <a:xfrm>
            <a:off x="11772548" y="6468381"/>
            <a:ext cx="324000" cy="324000"/>
          </a:xfrm>
          <a:prstGeom prst="ellipse">
            <a:avLst/>
          </a:prstGeom>
          <a:solidFill>
            <a:schemeClr val="bg1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</p:txBody>
      </p:sp>
      <p:sp>
        <p:nvSpPr>
          <p:cNvPr id="16" name="投影片編號版面配置區 7"/>
          <p:cNvSpPr txBox="1">
            <a:spLocks/>
          </p:cNvSpPr>
          <p:nvPr userDrawn="1"/>
        </p:nvSpPr>
        <p:spPr>
          <a:xfrm>
            <a:off x="11716289" y="6445665"/>
            <a:ext cx="4458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31B8EA2-46F0-4EFD-AA39-F1D4219E0ABE}" type="slidenum">
              <a:rPr lang="zh-TW" altLang="en-US" sz="1200" smtClean="0"/>
              <a:pPr algn="ctr"/>
              <a:t>‹#›</a:t>
            </a:fld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9346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3" r:id="rId13"/>
    <p:sldLayoutId id="2147483665" r:id="rId14"/>
    <p:sldLayoutId id="2147483666" r:id="rId1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3315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6E0F8AC-E2AB-4FB0-9047-ECC398B4500D}" type="datetime1">
              <a:rPr lang="zh-TW" altLang="en-US"/>
              <a:pPr>
                <a:defRPr/>
              </a:pPr>
              <a:t>2024/8/21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7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07D22CC-2440-497E-9412-219F0B6B77E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pic>
        <p:nvPicPr>
          <p:cNvPr id="13319" name="圖片 6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63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3" Type="http://schemas.openxmlformats.org/officeDocument/2006/relationships/image" Target="../media/image14.png"/><Relationship Id="rId7" Type="http://schemas.openxmlformats.org/officeDocument/2006/relationships/slide" Target="slide3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10" Type="http://schemas.openxmlformats.org/officeDocument/2006/relationships/slide" Target="slide63.xml"/><Relationship Id="rId4" Type="http://schemas.openxmlformats.org/officeDocument/2006/relationships/slide" Target="slide6.xml"/><Relationship Id="rId9" Type="http://schemas.openxmlformats.org/officeDocument/2006/relationships/slide" Target="slide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64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05" y="0"/>
            <a:ext cx="121920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4953623" y="2066519"/>
            <a:ext cx="622540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適性入學宣導</a:t>
            </a:r>
            <a:endParaRPr lang="zh-TW" altLang="en-US" sz="4200" b="1" dirty="0">
              <a:solidFill>
                <a:schemeClr val="hlink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751" y="4308475"/>
            <a:ext cx="12239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6914" y="4232275"/>
            <a:ext cx="15128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7690" y="1590677"/>
            <a:ext cx="310356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3"/>
          <p:cNvSpPr txBox="1">
            <a:spLocks noChangeArrowheads="1"/>
          </p:cNvSpPr>
          <p:nvPr/>
        </p:nvSpPr>
        <p:spPr bwMode="auto">
          <a:xfrm>
            <a:off x="5087939" y="3644900"/>
            <a:ext cx="568858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</a:t>
            </a:r>
            <a:r>
              <a:rPr lang="zh-TW" altLang="en-US" dirty="0"/>
              <a:t>：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啟英高中廖志宏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3"/>
          <p:cNvSpPr txBox="1">
            <a:spLocks noChangeArrowheads="1"/>
          </p:cNvSpPr>
          <p:nvPr/>
        </p:nvSpPr>
        <p:spPr bwMode="auto">
          <a:xfrm>
            <a:off x="5591944" y="4483101"/>
            <a:ext cx="5400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113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  <p:bldP spid="6" grpId="0"/>
      <p:bldP spid="6" grpId="1" build="allAtOnce"/>
      <p:bldP spid="7" grpId="0"/>
      <p:bldP spid="7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2279576" y="71423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         目次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2279576" y="1340768"/>
            <a:ext cx="8229600" cy="4911741"/>
          </a:xfrm>
        </p:spPr>
        <p:txBody>
          <a:bodyPr>
            <a:noAutofit/>
          </a:bodyPr>
          <a:lstStyle/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一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適性入學的成果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二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學費補助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三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適性輔導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四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國中教育會考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五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桃連區主要入學管道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六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免試入學超額比序</a:t>
            </a:r>
            <a:r>
              <a:rPr lang="en-US" altLang="zh-TW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―</a:t>
            </a:r>
            <a:r>
              <a:rPr lang="zh-TW" altLang="en-US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項目積分表</a:t>
            </a:r>
            <a:endParaRPr lang="en-US" altLang="zh-TW" sz="3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七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適性入學宣導網的說明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662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726890" y="844523"/>
            <a:ext cx="10309600" cy="1126161"/>
          </a:xfrm>
        </p:spPr>
        <p:txBody>
          <a:bodyPr>
            <a:normAutofit/>
          </a:bodyPr>
          <a:lstStyle/>
          <a:p>
            <a:pPr eaLnBrk="1" hangingPunct="1"/>
            <a:r>
              <a:rPr altLang="en-US" sz="4800" b="1" cap="all" dirty="0" err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入學方式核心精神</a:t>
            </a:r>
            <a:endParaRPr altLang="en-US" sz="4800" b="1" cap="all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Rectangle 18"/>
          <p:cNvSpPr txBox="1">
            <a:spLocks noChangeArrowheads="1"/>
          </p:cNvSpPr>
          <p:nvPr/>
        </p:nvSpPr>
        <p:spPr bwMode="auto">
          <a:xfrm>
            <a:off x="2941055" y="1973859"/>
            <a:ext cx="6408738" cy="170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ts val="5200"/>
              </a:lnSpc>
              <a:spcBef>
                <a:spcPts val="3600"/>
              </a:spcBef>
              <a:spcAft>
                <a:spcPts val="1800"/>
              </a:spcAft>
              <a:defRPr/>
            </a:pPr>
            <a:r>
              <a:rPr lang="zh-TW" altLang="en-US" sz="44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選你所適、愛你所選</a:t>
            </a:r>
            <a:br>
              <a:rPr lang="en-US" altLang="zh-TW" sz="44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成就每一個你</a:t>
            </a: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343472" y="3798939"/>
            <a:ext cx="9577064" cy="2214538"/>
            <a:chOff x="637" y="3241"/>
            <a:chExt cx="4106" cy="805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gray">
            <a:xfrm>
              <a:off x="1736" y="3506"/>
              <a:ext cx="252" cy="283"/>
            </a:xfrm>
            <a:prstGeom prst="chevron">
              <a:avLst>
                <a:gd name="adj" fmla="val 52514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TW" altLang="en-US" sz="11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gray">
            <a:xfrm>
              <a:off x="3287" y="3506"/>
              <a:ext cx="251" cy="283"/>
            </a:xfrm>
            <a:prstGeom prst="chevron">
              <a:avLst>
                <a:gd name="adj" fmla="val 52514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TW" altLang="en-US" sz="11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gray">
            <a:xfrm>
              <a:off x="4140" y="3580"/>
              <a:ext cx="133" cy="13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gray">
            <a:xfrm>
              <a:off x="3670" y="3580"/>
              <a:ext cx="1073" cy="13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32001"/>
                  </a:schemeClr>
                </a:gs>
                <a:gs pos="100000">
                  <a:schemeClr val="hlink">
                    <a:gamma/>
                    <a:shade val="0"/>
                    <a:invGamma/>
                    <a:alpha val="89999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gray">
            <a:xfrm>
              <a:off x="3740" y="3581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gray">
            <a:xfrm>
              <a:off x="3756" y="3586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gray">
            <a:xfrm>
              <a:off x="3790" y="3580"/>
              <a:ext cx="841" cy="13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TW" altLang="en-US" sz="11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gray">
            <a:xfrm>
              <a:off x="1037" y="3577"/>
              <a:ext cx="133" cy="13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gray">
            <a:xfrm>
              <a:off x="1037" y="3577"/>
              <a:ext cx="133" cy="13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alpha val="32001"/>
                  </a:schemeClr>
                </a:gs>
                <a:gs pos="100000">
                  <a:schemeClr val="folHlink">
                    <a:gamma/>
                    <a:shade val="0"/>
                    <a:invGamma/>
                    <a:alpha val="89999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gray">
            <a:xfrm>
              <a:off x="637" y="3577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gray">
            <a:xfrm>
              <a:off x="638" y="3579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gray">
            <a:xfrm>
              <a:off x="684" y="3578"/>
              <a:ext cx="840" cy="13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TW" altLang="en-US" sz="1100" b="1">
                <a:latin typeface="Arial" pitchFamily="34" charset="0"/>
                <a:ea typeface="新細明體" pitchFamily="18" charset="-120"/>
              </a:endParaRPr>
            </a:p>
          </p:txBody>
        </p: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697" y="3241"/>
              <a:ext cx="813" cy="805"/>
              <a:chOff x="4166" y="1706"/>
              <a:chExt cx="1252" cy="1252"/>
            </a:xfrm>
          </p:grpSpPr>
          <p:sp>
            <p:nvSpPr>
              <p:cNvPr id="38" name="Oval 18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9" name="Oval 19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40" name="Oval 20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41" name="Oval 21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 dirty="0">
                  <a:latin typeface="Arial" pitchFamily="34" charset="0"/>
                  <a:ea typeface="新細明體" pitchFamily="18" charset="-120"/>
                </a:endParaRPr>
              </a:p>
            </p:txBody>
          </p:sp>
        </p:grpSp>
        <p:sp>
          <p:nvSpPr>
            <p:cNvPr id="20" name="Oval 22"/>
            <p:cNvSpPr>
              <a:spLocks noChangeArrowheads="1"/>
            </p:cNvSpPr>
            <p:nvPr/>
          </p:nvSpPr>
          <p:spPr bwMode="gray">
            <a:xfrm>
              <a:off x="2589" y="3580"/>
              <a:ext cx="133" cy="13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21" name="Oval 23"/>
            <p:cNvSpPr>
              <a:spLocks noChangeArrowheads="1"/>
            </p:cNvSpPr>
            <p:nvPr/>
          </p:nvSpPr>
          <p:spPr bwMode="gray">
            <a:xfrm>
              <a:off x="2589" y="3580"/>
              <a:ext cx="133" cy="13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32001"/>
                  </a:schemeClr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22" name="Oval 24"/>
            <p:cNvSpPr>
              <a:spLocks noChangeArrowheads="1"/>
            </p:cNvSpPr>
            <p:nvPr/>
          </p:nvSpPr>
          <p:spPr bwMode="gray">
            <a:xfrm>
              <a:off x="2189" y="3581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54118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23" name="Oval 25"/>
            <p:cNvSpPr>
              <a:spLocks noChangeArrowheads="1"/>
            </p:cNvSpPr>
            <p:nvPr/>
          </p:nvSpPr>
          <p:spPr bwMode="gray">
            <a:xfrm>
              <a:off x="2190" y="3582"/>
              <a:ext cx="933" cy="13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63529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 eaLnBrk="1" hangingPunct="1">
                <a:defRPr/>
              </a:pPr>
              <a:endParaRPr lang="zh-TW" altLang="en-US" sz="1100"/>
            </a:p>
          </p:txBody>
        </p:sp>
        <p:sp>
          <p:nvSpPr>
            <p:cNvPr id="24" name="Oval 26"/>
            <p:cNvSpPr>
              <a:spLocks noChangeArrowheads="1"/>
            </p:cNvSpPr>
            <p:nvPr/>
          </p:nvSpPr>
          <p:spPr bwMode="gray">
            <a:xfrm>
              <a:off x="2235" y="3580"/>
              <a:ext cx="840" cy="13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TW" altLang="en-US" sz="1100" b="1">
                <a:latin typeface="Arial" pitchFamily="34" charset="0"/>
                <a:ea typeface="新細明體" pitchFamily="18" charset="-120"/>
              </a:endParaRPr>
            </a:p>
          </p:txBody>
        </p:sp>
        <p:grpSp>
          <p:nvGrpSpPr>
            <p:cNvPr id="25" name="Group 27"/>
            <p:cNvGrpSpPr>
              <a:grpSpLocks/>
            </p:cNvGrpSpPr>
            <p:nvPr/>
          </p:nvGrpSpPr>
          <p:grpSpPr bwMode="auto">
            <a:xfrm>
              <a:off x="2249" y="3241"/>
              <a:ext cx="813" cy="805"/>
              <a:chOff x="4166" y="1706"/>
              <a:chExt cx="1252" cy="1252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6" name="Oval 30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7" name="Oval 31"/>
              <p:cNvSpPr>
                <a:spLocks noChangeArrowheads="1"/>
              </p:cNvSpPr>
              <p:nvPr/>
            </p:nvSpPr>
            <p:spPr bwMode="gray">
              <a:xfrm>
                <a:off x="4264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</p:grpSp>
        <p:grpSp>
          <p:nvGrpSpPr>
            <p:cNvPr id="26" name="Group 32"/>
            <p:cNvGrpSpPr>
              <a:grpSpLocks/>
            </p:cNvGrpSpPr>
            <p:nvPr/>
          </p:nvGrpSpPr>
          <p:grpSpPr bwMode="auto">
            <a:xfrm>
              <a:off x="3719" y="3241"/>
              <a:ext cx="899" cy="805"/>
              <a:chOff x="4035" y="1706"/>
              <a:chExt cx="1383" cy="1252"/>
            </a:xfrm>
          </p:grpSpPr>
          <p:sp>
            <p:nvSpPr>
              <p:cNvPr id="30" name="Oval 33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1" name="Oval 34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gray">
              <a:xfrm>
                <a:off x="4035" y="1725"/>
                <a:ext cx="132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33" name="Oval 36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>
                <a:lvl1pPr>
                  <a:spcBef>
                    <a:spcPts val="18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1pPr>
                <a:lvl2pPr marL="742950" indent="-285750">
                  <a:spcBef>
                    <a:spcPts val="1200"/>
                  </a:spcBef>
                  <a:buFont typeface="Arial" pitchFamily="34" charset="0"/>
                  <a:buChar char="•"/>
                  <a:defRPr sz="20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2pPr>
                <a:lvl3pPr marL="1143000" indent="-228600">
                  <a:spcBef>
                    <a:spcPts val="800"/>
                  </a:spcBef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3pPr>
                <a:lvl4pPr marL="16002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4pPr>
                <a:lvl5pPr marL="2057400" indent="-228600"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5pPr>
                <a:lvl6pPr marL="25146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6pPr>
                <a:lvl7pPr marL="29718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7pPr>
                <a:lvl8pPr marL="34290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8pPr>
                <a:lvl9pPr marL="3886200" indent="-228600" eaLnBrk="0" fontAlgn="base" hangingPunct="0">
                  <a:spcBef>
                    <a:spcPts val="600"/>
                  </a:spcBef>
                  <a:spcAft>
                    <a:spcPct val="0"/>
                  </a:spcAft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Microsoft JhengHei UI" pitchFamily="34" charset="-120"/>
                    <a:ea typeface="Microsoft JhengHei UI" pitchFamily="34" charset="-12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zh-TW" altLang="en-US" sz="1100" b="1">
                  <a:latin typeface="Arial" pitchFamily="34" charset="0"/>
                  <a:ea typeface="新細明體" pitchFamily="18" charset="-120"/>
                </a:endParaRPr>
              </a:p>
            </p:txBody>
          </p:sp>
        </p:grpSp>
        <p:sp>
          <p:nvSpPr>
            <p:cNvPr id="27" name="Text Box 37"/>
            <p:cNvSpPr txBox="1">
              <a:spLocks noChangeArrowheads="1"/>
            </p:cNvSpPr>
            <p:nvPr/>
          </p:nvSpPr>
          <p:spPr bwMode="gray">
            <a:xfrm>
              <a:off x="690" y="3571"/>
              <a:ext cx="831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TW" altLang="en-US" sz="28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適性發展</a:t>
              </a:r>
            </a:p>
          </p:txBody>
        </p:sp>
        <p:sp>
          <p:nvSpPr>
            <p:cNvPr id="28" name="Text Box 38"/>
            <p:cNvSpPr txBox="1">
              <a:spLocks noChangeArrowheads="1"/>
            </p:cNvSpPr>
            <p:nvPr/>
          </p:nvSpPr>
          <p:spPr bwMode="gray">
            <a:xfrm>
              <a:off x="2245" y="3571"/>
              <a:ext cx="831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TW" altLang="en-US" sz="28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適性入學</a:t>
              </a:r>
            </a:p>
          </p:txBody>
        </p:sp>
        <p:sp>
          <p:nvSpPr>
            <p:cNvPr id="29" name="Text Box 39"/>
            <p:cNvSpPr txBox="1">
              <a:spLocks noChangeArrowheads="1"/>
            </p:cNvSpPr>
            <p:nvPr/>
          </p:nvSpPr>
          <p:spPr bwMode="gray">
            <a:xfrm>
              <a:off x="3800" y="3571"/>
              <a:ext cx="831" cy="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ts val="18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1pPr>
              <a:lvl2pPr marL="742950" indent="-285750">
                <a:spcBef>
                  <a:spcPts val="12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2pPr>
              <a:lvl3pPr marL="1143000" indent="-228600">
                <a:spcBef>
                  <a:spcPts val="8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3pPr>
              <a:lvl4pPr marL="16002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4pPr>
              <a:lvl5pPr marL="2057400" indent="-228600"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5pPr>
              <a:lvl6pPr marL="25146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6pPr>
              <a:lvl7pPr marL="29718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7pPr>
              <a:lvl8pPr marL="34290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8pPr>
              <a:lvl9pPr marL="3886200" indent="-228600" eaLnBrk="0" fontAlgn="base" hangingPunct="0">
                <a:spcBef>
                  <a:spcPts val="600"/>
                </a:spcBef>
                <a:spcAft>
                  <a:spcPct val="0"/>
                </a:spcAft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Microsoft JhengHei UI" pitchFamily="34" charset="-120"/>
                  <a:ea typeface="Microsoft JhengHei UI" pitchFamily="34" charset="-12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zh-TW" altLang="en-US" sz="2800" b="1" dirty="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適性揚才</a:t>
              </a:r>
              <a:endParaRPr lang="en-US" altLang="zh-TW" sz="28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309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 idx="4294967295"/>
          </p:nvPr>
        </p:nvSpPr>
        <p:spPr>
          <a:xfrm>
            <a:off x="2135560" y="764704"/>
            <a:ext cx="8229600" cy="1143000"/>
          </a:xfrm>
        </p:spPr>
        <p:txBody>
          <a:bodyPr/>
          <a:lstStyle/>
          <a:p>
            <a:r>
              <a:rPr lang="zh-TW" altLang="en-US" sz="40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最適合你的  就會最耀眼</a:t>
            </a:r>
          </a:p>
        </p:txBody>
      </p:sp>
      <p:pic>
        <p:nvPicPr>
          <p:cNvPr id="3074" name="Picture 2" descr="「李安」的圖片搜尋結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2636912"/>
            <a:ext cx="3628441" cy="26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「吳季剛」的圖片搜尋結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2621458"/>
            <a:ext cx="3628441" cy="26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 idx="4294967295"/>
          </p:nvPr>
        </p:nvSpPr>
        <p:spPr>
          <a:xfrm>
            <a:off x="1871746" y="1452475"/>
            <a:ext cx="9555841" cy="1143000"/>
          </a:xfrm>
        </p:spPr>
        <p:txBody>
          <a:bodyPr/>
          <a:lstStyle/>
          <a:p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</a:t>
            </a: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喜歡</a:t>
            </a: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才能</a:t>
            </a: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堅持</a:t>
            </a:r>
            <a:r>
              <a:rPr lang="zh-TW" altLang="en-US" sz="40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適性才能真正揚才</a:t>
            </a:r>
            <a:br>
              <a:rPr lang="en-US" altLang="zh-TW" sz="40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因為有堅持 才能看見成功</a:t>
            </a:r>
            <a:br>
              <a:rPr lang="en-US" altLang="zh-TW" sz="4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</a:t>
            </a:r>
            <a:r>
              <a:rPr lang="zh-TW" altLang="en-US" sz="4000" b="1" dirty="0">
                <a:solidFill>
                  <a:srgbClr val="92D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</a:t>
            </a:r>
            <a:r>
              <a:rPr lang="zh-TW" altLang="en-US" sz="40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</a:t>
            </a:r>
            <a:r>
              <a:rPr lang="zh-TW" altLang="en-US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狀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b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40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2084775" y="14524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/>
          <p:cNvGrpSpPr>
            <a:grpSpLocks noChangeAspect="1"/>
          </p:cNvGrpSpPr>
          <p:nvPr/>
        </p:nvGrpSpPr>
        <p:grpSpPr>
          <a:xfrm>
            <a:off x="6298323" y="2996952"/>
            <a:ext cx="3549427" cy="3861048"/>
            <a:chOff x="2097422" y="2127528"/>
            <a:chExt cx="2957854" cy="3902577"/>
          </a:xfrm>
        </p:grpSpPr>
        <p:pic>
          <p:nvPicPr>
            <p:cNvPr id="1028" name="Picture 4" descr="https://twbsball.dils.tku.edu.tw/wiki/images/thumb/5/5b/%E5%BD%AD%E6%94%BF%E9%96%94_20170806.jpg/250px-%E5%BD%AD%E6%94%BF%E9%96%94_20170806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123728" y="2127528"/>
              <a:ext cx="2931547" cy="3398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標題 1"/>
            <p:cNvSpPr txBox="1">
              <a:spLocks/>
            </p:cNvSpPr>
            <p:nvPr/>
          </p:nvSpPr>
          <p:spPr>
            <a:xfrm>
              <a:off x="2097422" y="5526049"/>
              <a:ext cx="2957854" cy="50405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70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TW" altLang="en-US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721358" y="2934029"/>
            <a:ext cx="3128003" cy="3600487"/>
            <a:chOff x="1299981" y="2123728"/>
            <a:chExt cx="3310179" cy="3735638"/>
          </a:xfrm>
        </p:grpSpPr>
        <p:pic>
          <p:nvPicPr>
            <p:cNvPr id="2050" name="Picture 2" descr="「戴資穎」的圖片搜尋結果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19" r="24876"/>
            <a:stretch/>
          </p:blipFill>
          <p:spPr bwMode="auto">
            <a:xfrm>
              <a:off x="1299981" y="2123728"/>
              <a:ext cx="3310179" cy="3384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文字方塊 1"/>
            <p:cNvSpPr txBox="1"/>
            <p:nvPr/>
          </p:nvSpPr>
          <p:spPr>
            <a:xfrm>
              <a:off x="1299981" y="5508104"/>
              <a:ext cx="3278915" cy="351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TW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990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191344" y="1600201"/>
            <a:ext cx="11809312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7171" name="投影片編號版面配置區 3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BB9AEDA9-0CD8-412B-8F8D-7218EFFC2964}" type="slidenum">
              <a:rPr kumimoji="0" lang="zh-TW" altLang="en-US" sz="1200">
                <a:solidFill>
                  <a:srgbClr val="898989"/>
                </a:solidFill>
                <a:ea typeface="微軟正黑體" pitchFamily="34" charset="-120"/>
              </a:rPr>
              <a:pPr algn="r" eaLnBrk="1" hangingPunct="1">
                <a:buFont typeface="Arial" pitchFamily="34" charset="0"/>
                <a:buNone/>
              </a:pPr>
              <a:t>6</a:t>
            </a:fld>
            <a:endParaRPr kumimoji="0" lang="en-US" altLang="zh-TW" sz="1200">
              <a:solidFill>
                <a:srgbClr val="898989"/>
              </a:solidFill>
              <a:ea typeface="微軟正黑體" pitchFamily="34" charset="-120"/>
            </a:endParaRPr>
          </a:p>
        </p:txBody>
      </p:sp>
      <p:sp>
        <p:nvSpPr>
          <p:cNvPr id="5" name="內容版面配置區 2"/>
          <p:cNvSpPr>
            <a:spLocks/>
          </p:cNvSpPr>
          <p:nvPr/>
        </p:nvSpPr>
        <p:spPr bwMode="auto">
          <a:xfrm>
            <a:off x="515370" y="2767643"/>
            <a:ext cx="11676629" cy="352878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20-21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2/16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繼續辦理；網路博覽會持續中。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2783632" y="586467"/>
            <a:ext cx="6249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一</a:t>
            </a:r>
            <a:r>
              <a:rPr lang="zh-TW" altLang="en-US" sz="4800" b="1" dirty="0"/>
              <a:t>、</a:t>
            </a: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適性入學的成果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59496" y="247846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112學年度適性入學成果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294478"/>
              </p:ext>
            </p:extLst>
          </p:nvPr>
        </p:nvGraphicFramePr>
        <p:xfrm>
          <a:off x="1127448" y="1957329"/>
          <a:ext cx="9289033" cy="427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0028">
                  <a:extLst>
                    <a:ext uri="{9D8B030D-6E8A-4147-A177-3AD203B41FA5}">
                      <a16:colId xmlns:a16="http://schemas.microsoft.com/office/drawing/2014/main" val="49480557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38553765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596078452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96512740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1405118383"/>
                    </a:ext>
                  </a:extLst>
                </a:gridCol>
                <a:gridCol w="1505801">
                  <a:extLst>
                    <a:ext uri="{9D8B030D-6E8A-4147-A177-3AD203B41FA5}">
                      <a16:colId xmlns:a16="http://schemas.microsoft.com/office/drawing/2014/main" val="2795580015"/>
                    </a:ext>
                  </a:extLst>
                </a:gridCol>
              </a:tblGrid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統計項目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桃連區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基北區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中投區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台南區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高雄區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4108968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報名人數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15,302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33,085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22,003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10,237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16,044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6076622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15,088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32,313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21,888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10,114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15,924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46450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98.6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97.67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99.48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98.8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99.25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395083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第</a:t>
                      </a:r>
                      <a:r>
                        <a:rPr lang="en-US" sz="1600" kern="100" dirty="0">
                          <a:effectLst/>
                        </a:rPr>
                        <a:t>1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48.32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23.66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37.39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48.13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39.8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844207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前</a:t>
                      </a:r>
                      <a:r>
                        <a:rPr lang="en-US" sz="1600" kern="100" dirty="0">
                          <a:effectLst/>
                        </a:rPr>
                        <a:t>3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91.47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67.13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67.79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82.9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73.31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5859161"/>
                  </a:ext>
                </a:extLst>
              </a:tr>
            </a:tbl>
          </a:graphicData>
        </a:graphic>
      </p:graphicFrame>
      <p:sp>
        <p:nvSpPr>
          <p:cNvPr id="9" name="Shape 84"/>
          <p:cNvSpPr>
            <a:spLocks noChangeArrowheads="1"/>
          </p:cNvSpPr>
          <p:nvPr/>
        </p:nvSpPr>
        <p:spPr bwMode="auto">
          <a:xfrm>
            <a:off x="2927648" y="1957329"/>
            <a:ext cx="1440160" cy="427998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127448" y="1156256"/>
            <a:ext cx="1008112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32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1919536" y="6165304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註：本區第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志願錄取率皆為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都中最高。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50836"/>
              </p:ext>
            </p:extLst>
          </p:nvPr>
        </p:nvGraphicFramePr>
        <p:xfrm>
          <a:off x="1019435" y="1628800"/>
          <a:ext cx="10153129" cy="5040584"/>
        </p:xfrm>
        <a:graphic>
          <a:graphicData uri="http://schemas.openxmlformats.org/drawingml/2006/table">
            <a:tbl>
              <a:tblPr/>
              <a:tblGrid>
                <a:gridCol w="1777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78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97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67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家戶年所得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9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年國教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入學後</a:t>
                      </a:r>
                      <a:b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教育部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24423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24423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4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不補助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6623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7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桃園市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二名子女家庭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17800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標題 1"/>
          <p:cNvSpPr txBox="1">
            <a:spLocks/>
          </p:cNvSpPr>
          <p:nvPr/>
        </p:nvSpPr>
        <p:spPr>
          <a:xfrm>
            <a:off x="1631950" y="714375"/>
            <a:ext cx="9288586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8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教育部明年全面免學費補助</a:t>
            </a:r>
            <a:r>
              <a:rPr kumimoji="0"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kumimoji="0" lang="zh-TW" altLang="en-US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/>
          <p:cNvSpPr/>
          <p:nvPr/>
        </p:nvSpPr>
        <p:spPr bwMode="auto">
          <a:xfrm>
            <a:off x="1329977" y="2245129"/>
            <a:ext cx="8988227" cy="4612871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400" dirty="0">
                <a:ea typeface="標楷體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「不知道自己想做甚麼？」不是新鮮問題。每個世代要進入社會的年輕人，遲早都要自問：「我的能力和興趣是甚麼？我想要做甚麼工作？」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最應該探索自我的時間就是在</a:t>
            </a:r>
            <a:r>
              <a:rPr lang="en-US" altLang="zh-TW" sz="2400" dirty="0">
                <a:ea typeface="標楷體" pitchFamily="65" charset="-120"/>
              </a:rPr>
              <a:t>『</a:t>
            </a:r>
            <a:r>
              <a:rPr lang="zh-TW" altLang="en-US" sz="2400" dirty="0">
                <a:solidFill>
                  <a:srgbClr val="FF0000"/>
                </a:solidFill>
                <a:ea typeface="標楷體" pitchFamily="65" charset="-120"/>
              </a:rPr>
              <a:t>國、高中階段</a:t>
            </a:r>
            <a:r>
              <a:rPr lang="en-US" altLang="zh-TW" sz="2400" dirty="0">
                <a:ea typeface="標楷體" pitchFamily="65" charset="-120"/>
              </a:rPr>
              <a:t>』</a:t>
            </a:r>
            <a:r>
              <a:rPr lang="zh-TW" altLang="en-US" sz="2400" dirty="0"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zh-TW" altLang="en-US" sz="2200" dirty="0">
              <a:ea typeface="標楷體" pitchFamily="65" charset="-120"/>
            </a:endParaRPr>
          </a:p>
        </p:txBody>
      </p:sp>
      <p:sp>
        <p:nvSpPr>
          <p:cNvPr id="23557" name="文字方塊 1"/>
          <p:cNvSpPr txBox="1">
            <a:spLocks noChangeArrowheads="1"/>
          </p:cNvSpPr>
          <p:nvPr/>
        </p:nvSpPr>
        <p:spPr bwMode="auto">
          <a:xfrm>
            <a:off x="1919288" y="6237289"/>
            <a:ext cx="8418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資料來源：你就是改變的起點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嚴長壽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2014)</a:t>
            </a:r>
            <a:endParaRPr lang="zh-TW" altLang="en-US" sz="2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23558" name="AutoShape 10"/>
          <p:cNvGrpSpPr>
            <a:grpSpLocks/>
          </p:cNvGrpSpPr>
          <p:nvPr/>
        </p:nvGrpSpPr>
        <p:grpSpPr bwMode="auto">
          <a:xfrm>
            <a:off x="2567608" y="1484784"/>
            <a:ext cx="6696075" cy="982663"/>
            <a:chOff x="1144" y="614"/>
            <a:chExt cx="3518" cy="619"/>
          </a:xfrm>
        </p:grpSpPr>
        <p:pic>
          <p:nvPicPr>
            <p:cNvPr id="23559" name="AutoShape 1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b="1" dirty="0">
                  <a:solidFill>
                    <a:srgbClr val="000000"/>
                  </a:solidFill>
                  <a:latin typeface="微軟正黑體" pitchFamily="34" charset="-120"/>
                  <a:ea typeface="標楷體" pitchFamily="65" charset="-120"/>
                </a:rPr>
                <a:t>培養就業生存力</a:t>
              </a:r>
              <a:r>
                <a:rPr lang="zh-TW" altLang="en-US" b="1" dirty="0">
                  <a:ea typeface="標楷體" pitchFamily="65" charset="-120"/>
                </a:rPr>
                <a:t>，探索自我不嫌早</a:t>
              </a:r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C030592E-3D96-F21F-C3B5-C058040AF556}"/>
              </a:ext>
            </a:extLst>
          </p:cNvPr>
          <p:cNvSpPr txBox="1"/>
          <p:nvPr/>
        </p:nvSpPr>
        <p:spPr>
          <a:xfrm>
            <a:off x="3791744" y="594255"/>
            <a:ext cx="6093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3D25F6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三、適性輔導</a:t>
            </a:r>
            <a:endParaRPr kumimoji="1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10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A38E2E40-32F3-4BBF-A9BC-BC6412A7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" y="548680"/>
            <a:ext cx="12188113" cy="6309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53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/>
          <p:cNvGraphicFramePr>
            <a:graphicFrameLocks/>
          </p:cNvGraphicFramePr>
          <p:nvPr/>
        </p:nvGraphicFramePr>
        <p:xfrm>
          <a:off x="105544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/>
          <p:cNvSpPr/>
          <p:nvPr/>
        </p:nvSpPr>
        <p:spPr bwMode="auto">
          <a:xfrm>
            <a:off x="5664200" y="912814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5589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2" name="矩形 33"/>
          <p:cNvSpPr>
            <a:spLocks noChangeArrowheads="1"/>
          </p:cNvSpPr>
          <p:nvPr/>
        </p:nvSpPr>
        <p:spPr bwMode="auto">
          <a:xfrm>
            <a:off x="9255125" y="1008063"/>
            <a:ext cx="431800" cy="1700212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  <p:txBody>
          <a:bodyPr vert="eaVert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23554" name="文字方塊 26"/>
          <p:cNvSpPr txBox="1">
            <a:spLocks noChangeArrowheads="1"/>
          </p:cNvSpPr>
          <p:nvPr/>
        </p:nvSpPr>
        <p:spPr bwMode="auto">
          <a:xfrm>
            <a:off x="1992958" y="247600"/>
            <a:ext cx="6283326" cy="636862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適性輔導</a:t>
            </a:r>
          </a:p>
        </p:txBody>
      </p:sp>
      <p:sp>
        <p:nvSpPr>
          <p:cNvPr id="23555" name="文字方塊 27"/>
          <p:cNvSpPr txBox="1">
            <a:spLocks noChangeArrowheads="1"/>
          </p:cNvSpPr>
          <p:nvPr/>
        </p:nvSpPr>
        <p:spPr bwMode="auto">
          <a:xfrm>
            <a:off x="8360159" y="247600"/>
            <a:ext cx="3353174" cy="636862"/>
          </a:xfrm>
          <a:prstGeom prst="rect">
            <a:avLst/>
          </a:prstGeom>
          <a:solidFill>
            <a:srgbClr val="92D05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適性入學</a:t>
            </a:r>
          </a:p>
        </p:txBody>
      </p:sp>
      <p:sp>
        <p:nvSpPr>
          <p:cNvPr id="23556" name="文字方塊 28"/>
          <p:cNvSpPr txBox="1">
            <a:spLocks noChangeArrowheads="1"/>
          </p:cNvSpPr>
          <p:nvPr/>
        </p:nvSpPr>
        <p:spPr bwMode="auto">
          <a:xfrm>
            <a:off x="1992958" y="6225703"/>
            <a:ext cx="9722198" cy="580292"/>
          </a:xfrm>
          <a:prstGeom prst="rect">
            <a:avLst/>
          </a:prstGeom>
          <a:solidFill>
            <a:srgbClr val="FFCC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親師攜手合作    孩子適性揚才</a:t>
            </a:r>
          </a:p>
        </p:txBody>
      </p:sp>
      <p:sp>
        <p:nvSpPr>
          <p:cNvPr id="30" name="矩形 29"/>
          <p:cNvSpPr/>
          <p:nvPr/>
        </p:nvSpPr>
        <p:spPr>
          <a:xfrm>
            <a:off x="1992958" y="1539571"/>
            <a:ext cx="751228" cy="469525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認識適性輔導重要性</a:t>
            </a:r>
          </a:p>
        </p:txBody>
      </p:sp>
      <p:grpSp>
        <p:nvGrpSpPr>
          <p:cNvPr id="2" name="群組 30"/>
          <p:cNvGrpSpPr>
            <a:grpSpLocks/>
          </p:cNvGrpSpPr>
          <p:nvPr/>
        </p:nvGrpSpPr>
        <p:grpSpPr bwMode="auto">
          <a:xfrm>
            <a:off x="2744186" y="5481177"/>
            <a:ext cx="5530276" cy="753650"/>
            <a:chOff x="1115615" y="4905770"/>
            <a:chExt cx="4608513" cy="638843"/>
          </a:xfrm>
        </p:grpSpPr>
        <p:sp>
          <p:nvSpPr>
            <p:cNvPr id="32" name="矩形 31"/>
            <p:cNvSpPr/>
            <p:nvPr/>
          </p:nvSpPr>
          <p:spPr>
            <a:xfrm>
              <a:off x="1115615" y="4905770"/>
              <a:ext cx="1533132" cy="6388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自我覺察</a:t>
              </a:r>
              <a:endPara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與探索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653305" y="4905770"/>
              <a:ext cx="1533132" cy="63884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生涯覺察</a:t>
              </a:r>
              <a:endPara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與試探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186438" y="4905770"/>
              <a:ext cx="1537690" cy="6388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生涯探索</a:t>
              </a:r>
              <a:endPara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與抉擇</a:t>
              </a:r>
            </a:p>
          </p:txBody>
        </p:sp>
      </p:grpSp>
      <p:sp>
        <p:nvSpPr>
          <p:cNvPr id="37" name="矩形 36"/>
          <p:cNvSpPr/>
          <p:nvPr/>
        </p:nvSpPr>
        <p:spPr>
          <a:xfrm>
            <a:off x="2744186" y="1539571"/>
            <a:ext cx="5532098" cy="394160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★</a:t>
            </a:r>
            <a:r>
              <a: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十二年國民基本教育適性輔導作為</a:t>
            </a: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★</a:t>
            </a:r>
            <a:r>
              <a: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學校教學活動規劃、國中學生生涯輔導紀錄手冊及生涯檔案，適性輔導相關問題，請洽詢各國中教務處及輔導處（室）</a:t>
            </a:r>
            <a:endParaRPr kumimoji="0" lang="en-US" altLang="zh-TW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853588" y="2915484"/>
            <a:ext cx="5284120" cy="2487227"/>
          </a:xfrm>
          <a:prstGeom prst="rect">
            <a:avLst/>
          </a:prstGeom>
          <a:solidFill>
            <a:srgbClr val="FF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-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內涵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多元探索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：校內外適性輔導教學活動及家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庭活動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生涯紀錄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：生涯輔導紀錄手冊、生涯檔案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輔導資源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：各縣市輔諮中心、學校（教師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諮詢輔導、心理測驗結果等）、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高中職校及技專校院參訪介紹、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                   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產業資訊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grpSp>
        <p:nvGrpSpPr>
          <p:cNvPr id="3" name="群組 1"/>
          <p:cNvGrpSpPr>
            <a:grpSpLocks/>
          </p:cNvGrpSpPr>
          <p:nvPr/>
        </p:nvGrpSpPr>
        <p:grpSpPr bwMode="auto">
          <a:xfrm>
            <a:off x="1992958" y="878987"/>
            <a:ext cx="6283326" cy="660584"/>
            <a:chOff x="373794" y="1440663"/>
            <a:chExt cx="5278326" cy="576065"/>
          </a:xfrm>
        </p:grpSpPr>
        <p:sp>
          <p:nvSpPr>
            <p:cNvPr id="23577" name="五邊形 38"/>
            <p:cNvSpPr>
              <a:spLocks noChangeArrowheads="1"/>
            </p:cNvSpPr>
            <p:nvPr/>
          </p:nvSpPr>
          <p:spPr bwMode="auto">
            <a:xfrm>
              <a:off x="373794" y="1440663"/>
              <a:ext cx="936107" cy="576063"/>
            </a:xfrm>
            <a:prstGeom prst="homePlate">
              <a:avLst>
                <a:gd name="adj" fmla="val 49999"/>
              </a:avLst>
            </a:prstGeom>
            <a:solidFill>
              <a:srgbClr val="FFFFCC"/>
            </a:solid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633413" marR="0" lvl="0" indent="-633413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國中</a:t>
              </a:r>
              <a:endParaRPr kumimoji="0" lang="en-US" altLang="zh-TW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633413" marR="0" lvl="0" indent="-633413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入學</a:t>
              </a:r>
            </a:p>
          </p:txBody>
        </p:sp>
        <p:sp>
          <p:nvSpPr>
            <p:cNvPr id="40" name="＞形箭號 39"/>
            <p:cNvSpPr/>
            <p:nvPr/>
          </p:nvSpPr>
          <p:spPr>
            <a:xfrm>
              <a:off x="1021714" y="1440663"/>
              <a:ext cx="1736977" cy="576065"/>
            </a:xfrm>
            <a:prstGeom prst="chevron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七年級</a:t>
              </a:r>
            </a:p>
          </p:txBody>
        </p:sp>
        <p:sp>
          <p:nvSpPr>
            <p:cNvPr id="41" name="＞形箭號 40"/>
            <p:cNvSpPr/>
            <p:nvPr/>
          </p:nvSpPr>
          <p:spPr>
            <a:xfrm>
              <a:off x="2394140" y="1440663"/>
              <a:ext cx="1796714" cy="576065"/>
            </a:xfrm>
            <a:prstGeom prst="chevron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八年級</a:t>
              </a:r>
            </a:p>
          </p:txBody>
        </p:sp>
        <p:sp>
          <p:nvSpPr>
            <p:cNvPr id="42" name="＞形箭號 41"/>
            <p:cNvSpPr/>
            <p:nvPr/>
          </p:nvSpPr>
          <p:spPr>
            <a:xfrm>
              <a:off x="3902890" y="1440663"/>
              <a:ext cx="1749230" cy="576065"/>
            </a:xfrm>
            <a:prstGeom prst="chevron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九年級</a:t>
              </a:r>
            </a:p>
          </p:txBody>
        </p:sp>
      </p:grpSp>
      <p:sp>
        <p:nvSpPr>
          <p:cNvPr id="23562" name="矩形 42"/>
          <p:cNvSpPr>
            <a:spLocks noChangeArrowheads="1"/>
          </p:cNvSpPr>
          <p:nvPr/>
        </p:nvSpPr>
        <p:spPr bwMode="auto">
          <a:xfrm>
            <a:off x="8321794" y="890710"/>
            <a:ext cx="1057170" cy="533408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eaVert" anchor="b"/>
          <a:lstStyle/>
          <a:p>
            <a:pPr lvl="0"/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親師生共同完成「</a:t>
            </a:r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國中學生生涯輔導紀錄手冊」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23564" name="矩形 44"/>
          <p:cNvSpPr>
            <a:spLocks noChangeArrowheads="1"/>
          </p:cNvSpPr>
          <p:nvPr/>
        </p:nvSpPr>
        <p:spPr bwMode="auto">
          <a:xfrm>
            <a:off x="9422652" y="885372"/>
            <a:ext cx="1161484" cy="5346577"/>
          </a:xfrm>
          <a:prstGeom prst="rect">
            <a:avLst/>
          </a:prstGeom>
          <a:solidFill>
            <a:srgbClr val="CC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eaVert" lIns="288000" tIns="108000" anchor="b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認識你所在就學區免試入學（含比序項目）及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23565" name="矩形 45"/>
          <p:cNvSpPr>
            <a:spLocks noChangeArrowheads="1"/>
          </p:cNvSpPr>
          <p:nvPr/>
        </p:nvSpPr>
        <p:spPr bwMode="auto">
          <a:xfrm>
            <a:off x="10597092" y="878987"/>
            <a:ext cx="1116241" cy="5350367"/>
          </a:xfrm>
          <a:prstGeom prst="rect">
            <a:avLst/>
          </a:prstGeom>
          <a:solidFill>
            <a:srgbClr val="CC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23574" name="矩形 53"/>
          <p:cNvSpPr>
            <a:spLocks noChangeArrowheads="1"/>
          </p:cNvSpPr>
          <p:nvPr/>
        </p:nvSpPr>
        <p:spPr bwMode="auto">
          <a:xfrm>
            <a:off x="11007689" y="774973"/>
            <a:ext cx="495956" cy="5113139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  <p:txBody>
          <a:bodyPr vert="eaVert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23575" name="矩形 55"/>
          <p:cNvSpPr>
            <a:spLocks noChangeArrowheads="1"/>
          </p:cNvSpPr>
          <p:nvPr/>
        </p:nvSpPr>
        <p:spPr bwMode="auto">
          <a:xfrm>
            <a:off x="10344150" y="1176339"/>
            <a:ext cx="431800" cy="3527425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  <p:txBody>
          <a:bodyPr vert="eaVert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23576" name="矩形 56"/>
          <p:cNvSpPr>
            <a:spLocks noChangeArrowheads="1"/>
          </p:cNvSpPr>
          <p:nvPr/>
        </p:nvSpPr>
        <p:spPr bwMode="auto">
          <a:xfrm>
            <a:off x="10967560" y="949877"/>
            <a:ext cx="431800" cy="5295900"/>
          </a:xfrm>
          <a:prstGeom prst="rect">
            <a:avLst/>
          </a:prstGeom>
          <a:noFill/>
          <a:ln w="25400" algn="ctr">
            <a:noFill/>
            <a:round/>
            <a:headEnd/>
            <a:tailEnd/>
          </a:ln>
        </p:spPr>
        <p:txBody>
          <a:bodyPr vert="eaVert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教育部或各縣市志願選填試探系統</a:t>
            </a:r>
          </a:p>
        </p:txBody>
      </p:sp>
      <p:pic>
        <p:nvPicPr>
          <p:cNvPr id="43" name="Picture 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33" y="3949916"/>
            <a:ext cx="1856015" cy="2501370"/>
          </a:xfrm>
        </p:spPr>
      </p:pic>
      <p:sp>
        <p:nvSpPr>
          <p:cNvPr id="45" name="矩形 44"/>
          <p:cNvSpPr/>
          <p:nvPr/>
        </p:nvSpPr>
        <p:spPr>
          <a:xfrm>
            <a:off x="292624" y="589273"/>
            <a:ext cx="1441166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Wingdings" panose="05000000000000000000" pitchFamily="2" charset="2"/>
              </a:rPr>
              <a:t>適性輔導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適性揚才</a:t>
            </a:r>
            <a:endParaRPr kumimoji="0" lang="zh-TW" altLang="en-US" sz="4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箭號: 向下 3">
            <a:extLst>
              <a:ext uri="{FF2B5EF4-FFF2-40B4-BE49-F238E27FC236}">
                <a16:creationId xmlns:a16="http://schemas.microsoft.com/office/drawing/2014/main" id="{18F5D3CB-4320-4C97-BA42-DEFC9E9E2419}"/>
              </a:ext>
            </a:extLst>
          </p:cNvPr>
          <p:cNvSpPr/>
          <p:nvPr/>
        </p:nvSpPr>
        <p:spPr>
          <a:xfrm>
            <a:off x="785511" y="1858169"/>
            <a:ext cx="455392" cy="50662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9FDBF22C-BC87-4544-BE4B-8446213DEB57}"/>
              </a:ext>
            </a:extLst>
          </p:cNvPr>
          <p:cNvSpPr txBox="1"/>
          <p:nvPr/>
        </p:nvSpPr>
        <p:spPr>
          <a:xfrm>
            <a:off x="9933491" y="933206"/>
            <a:ext cx="492443" cy="2061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特色招生</a:t>
            </a:r>
          </a:p>
        </p:txBody>
      </p:sp>
      <p:sp>
        <p:nvSpPr>
          <p:cNvPr id="31" name="投影片編號版面配置區 4">
            <a:extLst>
              <a:ext uri="{FF2B5EF4-FFF2-40B4-BE49-F238E27FC236}">
                <a16:creationId xmlns:a16="http://schemas.microsoft.com/office/drawing/2014/main" id="{30262302-B269-4C04-B770-CF833057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3768" y="6361327"/>
            <a:ext cx="2743200" cy="365125"/>
          </a:xfrm>
        </p:spPr>
        <p:txBody>
          <a:bodyPr/>
          <a:lstStyle/>
          <a:p>
            <a:fld id="{C2E42920-5CEB-4D4C-9C16-41ED72EC8A0B}" type="slidenum">
              <a:rPr lang="zh-TW" altLang="en-US" sz="1600" smtClean="0"/>
              <a:t>12</a:t>
            </a:fld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2455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5519738" y="1053505"/>
            <a:ext cx="5148262" cy="5962938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學年度起，新生每人一冊</a:t>
            </a:r>
            <a:endParaRPr kumimoji="0" lang="en-US" altLang="zh-TW" dirty="0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1415480" y="54868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4D245A3-9B3E-42CD-8A9C-74D775701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076" y="1053505"/>
            <a:ext cx="4203661" cy="5880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20138"/>
              </p:ext>
            </p:extLst>
          </p:nvPr>
        </p:nvGraphicFramePr>
        <p:xfrm>
          <a:off x="1307691" y="968375"/>
          <a:ext cx="9576618" cy="5818189"/>
        </p:xfrm>
        <a:graphic>
          <a:graphicData uri="http://schemas.openxmlformats.org/drawingml/2006/table">
            <a:tbl>
              <a:tblPr/>
              <a:tblGrid>
                <a:gridCol w="1621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7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064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7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790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1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1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9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15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62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1524000" y="4635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4309" y="4581128"/>
            <a:ext cx="116363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/>
          <p:cNvSpPr/>
          <p:nvPr/>
        </p:nvSpPr>
        <p:spPr bwMode="auto">
          <a:xfrm>
            <a:off x="8112224" y="1272700"/>
            <a:ext cx="3462214" cy="3167221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480217"/>
              </p:ext>
            </p:extLst>
          </p:nvPr>
        </p:nvGraphicFramePr>
        <p:xfrm>
          <a:off x="1271464" y="981497"/>
          <a:ext cx="9504610" cy="5751092"/>
        </p:xfrm>
        <a:graphic>
          <a:graphicData uri="http://schemas.openxmlformats.org/drawingml/2006/table">
            <a:tbl>
              <a:tblPr/>
              <a:tblGrid>
                <a:gridCol w="1992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0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8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26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372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109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10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1798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1524000" y="476672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一、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國中學生生涯發展紀錄手冊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/>
          <a:stretch/>
        </p:blipFill>
        <p:spPr bwMode="auto">
          <a:xfrm>
            <a:off x="3287688" y="1065314"/>
            <a:ext cx="4104456" cy="57926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1518138" y="457973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/>
          <p:cNvSpPr/>
          <p:nvPr/>
        </p:nvSpPr>
        <p:spPr bwMode="auto">
          <a:xfrm>
            <a:off x="767408" y="2105065"/>
            <a:ext cx="2806700" cy="2647870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201" y="5138486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16480" y="1044960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/>
          <p:cNvSpPr/>
          <p:nvPr/>
        </p:nvSpPr>
        <p:spPr bwMode="auto">
          <a:xfrm>
            <a:off x="6940700" y="1585118"/>
            <a:ext cx="3354387" cy="3687763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495600" y="6010275"/>
            <a:ext cx="6307137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7768" y="756597"/>
            <a:ext cx="4539333" cy="62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46859" y="5077936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5489" y="5077936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7752184" y="1190515"/>
            <a:ext cx="4281487" cy="3686175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1418822" y="48260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/>
          <p:cNvSpPr/>
          <p:nvPr/>
        </p:nvSpPr>
        <p:spPr bwMode="auto">
          <a:xfrm>
            <a:off x="407368" y="1316300"/>
            <a:ext cx="4381500" cy="3686572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2981326" y="6054726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1524000" y="476672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464" y="981497"/>
            <a:ext cx="9825292" cy="425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512" y="4837805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/>
          <p:cNvSpPr>
            <a:spLocks noChangeArrowheads="1"/>
          </p:cNvSpPr>
          <p:nvPr/>
        </p:nvSpPr>
        <p:spPr bwMode="auto">
          <a:xfrm>
            <a:off x="3299197" y="4616821"/>
            <a:ext cx="7368307" cy="2210175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7391401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0838" y="1336675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7319964" y="47625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7248526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57339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/>
          <p:cNvSpPr>
            <a:spLocks noChangeArrowheads="1"/>
          </p:cNvSpPr>
          <p:nvPr/>
        </p:nvSpPr>
        <p:spPr bwMode="auto">
          <a:xfrm>
            <a:off x="1524000" y="513559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三、學習成果及特殊表現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我的學習表現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1944" y="977902"/>
            <a:ext cx="40544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7682" y="966039"/>
            <a:ext cx="3932238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2212" y="937604"/>
            <a:ext cx="3932237" cy="547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4610100" y="1702591"/>
            <a:ext cx="3051175" cy="3168650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23792" y="4643603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/>
          <p:cNvSpPr/>
          <p:nvPr/>
        </p:nvSpPr>
        <p:spPr bwMode="auto">
          <a:xfrm>
            <a:off x="7358857" y="1056695"/>
            <a:ext cx="3384550" cy="2138362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946144" y="620688"/>
            <a:ext cx="109378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11"/>
          <p:cNvSpPr txBox="1"/>
          <p:nvPr/>
        </p:nvSpPr>
        <p:spPr>
          <a:xfrm>
            <a:off x="2981326" y="6021389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 11"/>
          <p:cNvSpPr>
            <a:spLocks noChangeArrowheads="1"/>
          </p:cNvSpPr>
          <p:nvPr/>
        </p:nvSpPr>
        <p:spPr bwMode="auto">
          <a:xfrm>
            <a:off x="1556936" y="469499"/>
            <a:ext cx="9144000" cy="785812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升學進路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6803" name="矩形 10"/>
          <p:cNvSpPr>
            <a:spLocks noChangeArrowheads="1"/>
          </p:cNvSpPr>
          <p:nvPr/>
        </p:nvSpPr>
        <p:spPr bwMode="auto">
          <a:xfrm>
            <a:off x="3666601" y="6221321"/>
            <a:ext cx="5109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國中畢業生升學進路階梯圖</a:t>
            </a:r>
            <a:endParaRPr lang="zh-TW" altLang="en-US" b="1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6804" name="圖片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0239" y="2266951"/>
            <a:ext cx="968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62"/>
          <p:cNvGrpSpPr>
            <a:grpSpLocks/>
          </p:cNvGrpSpPr>
          <p:nvPr/>
        </p:nvGrpSpPr>
        <p:grpSpPr bwMode="auto">
          <a:xfrm>
            <a:off x="1556936" y="909637"/>
            <a:ext cx="8784903" cy="5233989"/>
            <a:chOff x="468313" y="1460500"/>
            <a:chExt cx="8223250" cy="5186363"/>
          </a:xfrm>
        </p:grpSpPr>
        <p:grpSp>
          <p:nvGrpSpPr>
            <p:cNvPr id="76806" name="群組 49"/>
            <p:cNvGrpSpPr>
              <a:grpSpLocks/>
            </p:cNvGrpSpPr>
            <p:nvPr/>
          </p:nvGrpSpPr>
          <p:grpSpPr bwMode="auto">
            <a:xfrm>
              <a:off x="468313" y="1460500"/>
              <a:ext cx="8223250" cy="5186363"/>
              <a:chOff x="33757" y="487870"/>
              <a:chExt cx="9002739" cy="5920028"/>
            </a:xfrm>
          </p:grpSpPr>
          <p:pic>
            <p:nvPicPr>
              <p:cNvPr id="76815" name="Picture 2" descr="041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44612" y="3953801"/>
                <a:ext cx="3763592" cy="1888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矩形 69"/>
              <p:cNvSpPr/>
              <p:nvPr/>
            </p:nvSpPr>
            <p:spPr bwMode="auto">
              <a:xfrm>
                <a:off x="35700" y="5904501"/>
                <a:ext cx="4464457" cy="503397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C000"/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進高中</a:t>
                </a:r>
              </a:p>
            </p:txBody>
          </p:sp>
          <p:sp>
            <p:nvSpPr>
              <p:cNvPr id="71" name="矩形 70"/>
              <p:cNvSpPr/>
              <p:nvPr/>
            </p:nvSpPr>
            <p:spPr bwMode="auto">
              <a:xfrm>
                <a:off x="4500157" y="5904501"/>
                <a:ext cx="4536339" cy="503397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選技職</a:t>
                </a:r>
              </a:p>
            </p:txBody>
          </p:sp>
          <p:sp>
            <p:nvSpPr>
              <p:cNvPr id="72" name="向上箭號 2"/>
              <p:cNvSpPr/>
              <p:nvPr/>
            </p:nvSpPr>
            <p:spPr bwMode="auto">
              <a:xfrm>
                <a:off x="3363644" y="1484432"/>
                <a:ext cx="2271084" cy="4393466"/>
              </a:xfrm>
              <a:custGeom>
                <a:avLst/>
                <a:gdLst>
                  <a:gd name="connsiteX0" fmla="*/ 0 w 2592288"/>
                  <a:gd name="connsiteY0" fmla="*/ 1246709 h 4392488"/>
                  <a:gd name="connsiteX1" fmla="*/ 1296144 w 2592288"/>
                  <a:gd name="connsiteY1" fmla="*/ 0 h 4392488"/>
                  <a:gd name="connsiteX2" fmla="*/ 2592288 w 2592288"/>
                  <a:gd name="connsiteY2" fmla="*/ 1246709 h 4392488"/>
                  <a:gd name="connsiteX3" fmla="*/ 1944216 w 2592288"/>
                  <a:gd name="connsiteY3" fmla="*/ 1246709 h 4392488"/>
                  <a:gd name="connsiteX4" fmla="*/ 1944216 w 2592288"/>
                  <a:gd name="connsiteY4" fmla="*/ 4392488 h 4392488"/>
                  <a:gd name="connsiteX5" fmla="*/ 648072 w 2592288"/>
                  <a:gd name="connsiteY5" fmla="*/ 4392488 h 4392488"/>
                  <a:gd name="connsiteX6" fmla="*/ 648072 w 2592288"/>
                  <a:gd name="connsiteY6" fmla="*/ 1246709 h 4392488"/>
                  <a:gd name="connsiteX7" fmla="*/ 0 w 2592288"/>
                  <a:gd name="connsiteY7" fmla="*/ 1246709 h 4392488"/>
                  <a:gd name="connsiteX0" fmla="*/ 0 w 2431650"/>
                  <a:gd name="connsiteY0" fmla="*/ 1259066 h 4392488"/>
                  <a:gd name="connsiteX1" fmla="*/ 1135506 w 2431650"/>
                  <a:gd name="connsiteY1" fmla="*/ 0 h 4392488"/>
                  <a:gd name="connsiteX2" fmla="*/ 2431650 w 2431650"/>
                  <a:gd name="connsiteY2" fmla="*/ 1246709 h 4392488"/>
                  <a:gd name="connsiteX3" fmla="*/ 1783578 w 2431650"/>
                  <a:gd name="connsiteY3" fmla="*/ 1246709 h 4392488"/>
                  <a:gd name="connsiteX4" fmla="*/ 1783578 w 2431650"/>
                  <a:gd name="connsiteY4" fmla="*/ 4392488 h 4392488"/>
                  <a:gd name="connsiteX5" fmla="*/ 487434 w 2431650"/>
                  <a:gd name="connsiteY5" fmla="*/ 4392488 h 4392488"/>
                  <a:gd name="connsiteX6" fmla="*/ 487434 w 2431650"/>
                  <a:gd name="connsiteY6" fmla="*/ 1246709 h 4392488"/>
                  <a:gd name="connsiteX7" fmla="*/ 0 w 2431650"/>
                  <a:gd name="connsiteY7" fmla="*/ 1259066 h 4392488"/>
                  <a:gd name="connsiteX0" fmla="*/ 0 w 2308082"/>
                  <a:gd name="connsiteY0" fmla="*/ 1259066 h 4392488"/>
                  <a:gd name="connsiteX1" fmla="*/ 1135506 w 2308082"/>
                  <a:gd name="connsiteY1" fmla="*/ 0 h 4392488"/>
                  <a:gd name="connsiteX2" fmla="*/ 2308082 w 2308082"/>
                  <a:gd name="connsiteY2" fmla="*/ 1259066 h 4392488"/>
                  <a:gd name="connsiteX3" fmla="*/ 1783578 w 2308082"/>
                  <a:gd name="connsiteY3" fmla="*/ 1246709 h 4392488"/>
                  <a:gd name="connsiteX4" fmla="*/ 1783578 w 2308082"/>
                  <a:gd name="connsiteY4" fmla="*/ 4392488 h 4392488"/>
                  <a:gd name="connsiteX5" fmla="*/ 487434 w 2308082"/>
                  <a:gd name="connsiteY5" fmla="*/ 4392488 h 4392488"/>
                  <a:gd name="connsiteX6" fmla="*/ 487434 w 2308082"/>
                  <a:gd name="connsiteY6" fmla="*/ 1246709 h 4392488"/>
                  <a:gd name="connsiteX7" fmla="*/ 0 w 2308082"/>
                  <a:gd name="connsiteY7" fmla="*/ 1259066 h 4392488"/>
                  <a:gd name="connsiteX0" fmla="*/ 0 w 2271012"/>
                  <a:gd name="connsiteY0" fmla="*/ 1259066 h 4392488"/>
                  <a:gd name="connsiteX1" fmla="*/ 1135506 w 2271012"/>
                  <a:gd name="connsiteY1" fmla="*/ 0 h 4392488"/>
                  <a:gd name="connsiteX2" fmla="*/ 2271012 w 2271012"/>
                  <a:gd name="connsiteY2" fmla="*/ 1246709 h 4392488"/>
                  <a:gd name="connsiteX3" fmla="*/ 1783578 w 2271012"/>
                  <a:gd name="connsiteY3" fmla="*/ 1246709 h 4392488"/>
                  <a:gd name="connsiteX4" fmla="*/ 1783578 w 2271012"/>
                  <a:gd name="connsiteY4" fmla="*/ 4392488 h 4392488"/>
                  <a:gd name="connsiteX5" fmla="*/ 487434 w 2271012"/>
                  <a:gd name="connsiteY5" fmla="*/ 4392488 h 4392488"/>
                  <a:gd name="connsiteX6" fmla="*/ 487434 w 2271012"/>
                  <a:gd name="connsiteY6" fmla="*/ 1246709 h 4392488"/>
                  <a:gd name="connsiteX7" fmla="*/ 0 w 2271012"/>
                  <a:gd name="connsiteY7" fmla="*/ 1259066 h 4392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1012" h="4392488">
                    <a:moveTo>
                      <a:pt x="0" y="1259066"/>
                    </a:moveTo>
                    <a:lnTo>
                      <a:pt x="1135506" y="0"/>
                    </a:lnTo>
                    <a:lnTo>
                      <a:pt x="2271012" y="1246709"/>
                    </a:lnTo>
                    <a:lnTo>
                      <a:pt x="1783578" y="1246709"/>
                    </a:lnTo>
                    <a:lnTo>
                      <a:pt x="1783578" y="4392488"/>
                    </a:lnTo>
                    <a:lnTo>
                      <a:pt x="487434" y="4392488"/>
                    </a:lnTo>
                    <a:lnTo>
                      <a:pt x="487434" y="1246709"/>
                    </a:lnTo>
                    <a:lnTo>
                      <a:pt x="0" y="1259066"/>
                    </a:lnTo>
                    <a:close/>
                  </a:path>
                </a:pathLst>
              </a:custGeom>
              <a:solidFill>
                <a:srgbClr val="FFCCFF"/>
              </a:solidFill>
              <a:ln w="38100" cap="flat" cmpd="sng" algn="ctr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（博士班）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（碩士班）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zh-TW" altLang="en-US" sz="14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19" name="矩形 3"/>
              <p:cNvSpPr>
                <a:spLocks noChangeArrowheads="1"/>
              </p:cNvSpPr>
              <p:nvPr/>
            </p:nvSpPr>
            <p:spPr bwMode="auto">
              <a:xfrm>
                <a:off x="2627784" y="3573016"/>
                <a:ext cx="1184495" cy="2304256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6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軍警學校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0" name="矩形 7"/>
              <p:cNvSpPr>
                <a:spLocks noChangeArrowheads="1"/>
              </p:cNvSpPr>
              <p:nvPr/>
            </p:nvSpPr>
            <p:spPr bwMode="auto">
              <a:xfrm>
                <a:off x="5184068" y="3573017"/>
                <a:ext cx="1224136" cy="2330822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軍警校院</a:t>
                </a:r>
              </a:p>
            </p:txBody>
          </p:sp>
          <p:sp>
            <p:nvSpPr>
              <p:cNvPr id="75" name="矩形 74"/>
              <p:cNvSpPr/>
              <p:nvPr/>
            </p:nvSpPr>
            <p:spPr bwMode="auto">
              <a:xfrm>
                <a:off x="1403402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 dirty="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普通高中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 dirty="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（學術學程）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 dirty="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單科高中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 dirty="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實驗高中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endParaRPr lang="zh-TW" altLang="en-US" sz="16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 bwMode="auto">
              <a:xfrm>
                <a:off x="179464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 bwMode="auto">
              <a:xfrm>
                <a:off x="6442915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（專門學程）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實用技能學程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建教合作班</a:t>
                </a: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7668795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5" name="矩形 13"/>
              <p:cNvSpPr>
                <a:spLocks noChangeArrowheads="1"/>
              </p:cNvSpPr>
              <p:nvPr/>
            </p:nvSpPr>
            <p:spPr bwMode="auto">
              <a:xfrm>
                <a:off x="179512" y="4351711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grpSp>
            <p:nvGrpSpPr>
              <p:cNvPr id="76826" name="群組 16"/>
              <p:cNvGrpSpPr>
                <a:grpSpLocks/>
              </p:cNvGrpSpPr>
              <p:nvPr/>
            </p:nvGrpSpPr>
            <p:grpSpPr bwMode="auto">
              <a:xfrm>
                <a:off x="33757" y="3476427"/>
                <a:ext cx="3780085" cy="2438008"/>
                <a:chOff x="33757" y="3476427"/>
                <a:chExt cx="3780085" cy="2438008"/>
              </a:xfrm>
            </p:grpSpPr>
            <p:sp>
              <p:nvSpPr>
                <p:cNvPr id="76848" name="矩形 1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9" name="矩形 18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0" name="矩形 19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1" name="矩形 20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2" name="矩形 21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3" name="矩形 22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grpSp>
            <p:nvGrpSpPr>
              <p:cNvPr id="76827" name="群組 24"/>
              <p:cNvGrpSpPr>
                <a:grpSpLocks/>
              </p:cNvGrpSpPr>
              <p:nvPr/>
            </p:nvGrpSpPr>
            <p:grpSpPr bwMode="auto">
              <a:xfrm flipH="1">
                <a:off x="5184067" y="3476427"/>
                <a:ext cx="3812043" cy="2438008"/>
                <a:chOff x="33757" y="3476427"/>
                <a:chExt cx="3780085" cy="2438008"/>
              </a:xfrm>
            </p:grpSpPr>
            <p:sp>
              <p:nvSpPr>
                <p:cNvPr id="76842" name="矩形 2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3" name="矩形 26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4" name="矩形 27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5" name="矩形 28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6" name="矩形 29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7" name="矩形 30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sp>
            <p:nvSpPr>
              <p:cNvPr id="76828" name="直角三角形 17"/>
              <p:cNvSpPr>
                <a:spLocks noChangeArrowheads="1"/>
              </p:cNvSpPr>
              <p:nvPr/>
            </p:nvSpPr>
            <p:spPr bwMode="auto">
              <a:xfrm>
                <a:off x="6588224" y="3921919"/>
                <a:ext cx="216024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9" name="直角三角形 32"/>
              <p:cNvSpPr>
                <a:spLocks noChangeArrowheads="1"/>
              </p:cNvSpPr>
              <p:nvPr/>
            </p:nvSpPr>
            <p:spPr bwMode="auto">
              <a:xfrm flipH="1">
                <a:off x="2195735" y="3922133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0" name="直角三角形 33"/>
              <p:cNvSpPr>
                <a:spLocks noChangeArrowheads="1"/>
              </p:cNvSpPr>
              <p:nvPr/>
            </p:nvSpPr>
            <p:spPr bwMode="auto">
              <a:xfrm flipH="1">
                <a:off x="988462" y="4766296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1" name="直角三角形 34"/>
              <p:cNvSpPr>
                <a:spLocks noChangeArrowheads="1"/>
              </p:cNvSpPr>
              <p:nvPr/>
            </p:nvSpPr>
            <p:spPr bwMode="auto">
              <a:xfrm>
                <a:off x="7812359" y="4769874"/>
                <a:ext cx="218457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2" name="矩形 35"/>
              <p:cNvSpPr>
                <a:spLocks noChangeArrowheads="1"/>
              </p:cNvSpPr>
              <p:nvPr/>
            </p:nvSpPr>
            <p:spPr bwMode="auto">
              <a:xfrm>
                <a:off x="1331639" y="3429000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高中</a:t>
                </a:r>
              </a:p>
            </p:txBody>
          </p:sp>
          <p:sp>
            <p:nvSpPr>
              <p:cNvPr id="76833" name="矩形 36"/>
              <p:cNvSpPr>
                <a:spLocks noChangeArrowheads="1"/>
              </p:cNvSpPr>
              <p:nvPr/>
            </p:nvSpPr>
            <p:spPr bwMode="auto">
              <a:xfrm>
                <a:off x="2509910" y="2759945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</a:p>
            </p:txBody>
          </p:sp>
          <p:sp>
            <p:nvSpPr>
              <p:cNvPr id="76834" name="矩形 37"/>
              <p:cNvSpPr>
                <a:spLocks noChangeArrowheads="1"/>
              </p:cNvSpPr>
              <p:nvPr/>
            </p:nvSpPr>
            <p:spPr bwMode="auto">
              <a:xfrm>
                <a:off x="7956376" y="4365104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sp>
            <p:nvSpPr>
              <p:cNvPr id="76835" name="矩形 38"/>
              <p:cNvSpPr>
                <a:spLocks noChangeArrowheads="1"/>
              </p:cNvSpPr>
              <p:nvPr/>
            </p:nvSpPr>
            <p:spPr bwMode="auto">
              <a:xfrm>
                <a:off x="6804248" y="3442392"/>
                <a:ext cx="864096" cy="63467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</a:p>
            </p:txBody>
          </p:sp>
          <p:sp>
            <p:nvSpPr>
              <p:cNvPr id="76836" name="矩形 39"/>
              <p:cNvSpPr>
                <a:spLocks noChangeArrowheads="1"/>
              </p:cNvSpPr>
              <p:nvPr/>
            </p:nvSpPr>
            <p:spPr bwMode="auto">
              <a:xfrm>
                <a:off x="5652120" y="2773338"/>
                <a:ext cx="864096" cy="655662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</a:p>
            </p:txBody>
          </p:sp>
          <p:sp>
            <p:nvSpPr>
              <p:cNvPr id="76837" name="矩形 40"/>
              <p:cNvSpPr>
                <a:spLocks noChangeArrowheads="1"/>
              </p:cNvSpPr>
              <p:nvPr/>
            </p:nvSpPr>
            <p:spPr bwMode="auto">
              <a:xfrm>
                <a:off x="3904889" y="844662"/>
                <a:ext cx="119020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研究所</a:t>
                </a:r>
              </a:p>
            </p:txBody>
          </p:sp>
          <p:grpSp>
            <p:nvGrpSpPr>
              <p:cNvPr id="76838" name="群組 41"/>
              <p:cNvGrpSpPr>
                <a:grpSpLocks/>
              </p:cNvGrpSpPr>
              <p:nvPr/>
            </p:nvGrpSpPr>
            <p:grpSpPr bwMode="auto">
              <a:xfrm rot="-1116729">
                <a:off x="233223" y="487870"/>
                <a:ext cx="8505043" cy="4119887"/>
                <a:chOff x="-1097941" y="1152808"/>
                <a:chExt cx="6198322" cy="4200461"/>
              </a:xfrm>
            </p:grpSpPr>
            <p:sp>
              <p:nvSpPr>
                <p:cNvPr id="93" name="圖案 92"/>
                <p:cNvSpPr/>
                <p:nvPr/>
              </p:nvSpPr>
              <p:spPr>
                <a:xfrm rot="474396">
                  <a:off x="-1097647" y="1150812"/>
                  <a:ext cx="2472068" cy="2286638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4" name="手繪多邊形 93"/>
                <p:cNvSpPr/>
                <p:nvPr/>
              </p:nvSpPr>
              <p:spPr>
                <a:xfrm>
                  <a:off x="-513477" y="1254253"/>
                  <a:ext cx="1645214" cy="650941"/>
                </a:xfrm>
                <a:custGeom>
                  <a:avLst/>
                  <a:gdLst>
                    <a:gd name="connsiteX0" fmla="*/ 0 w 1654048"/>
                    <a:gd name="connsiteY0" fmla="*/ 0 h 650240"/>
                    <a:gd name="connsiteX1" fmla="*/ 1654048 w 1654048"/>
                    <a:gd name="connsiteY1" fmla="*/ 0 h 650240"/>
                    <a:gd name="connsiteX2" fmla="*/ 1654048 w 1654048"/>
                    <a:gd name="connsiteY2" fmla="*/ 650240 h 650240"/>
                    <a:gd name="connsiteX3" fmla="*/ 0 w 1654048"/>
                    <a:gd name="connsiteY3" fmla="*/ 650240 h 650240"/>
                    <a:gd name="connsiteX4" fmla="*/ 0 w 1654048"/>
                    <a:gd name="connsiteY4" fmla="*/ 0 h 65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4048" h="650240">
                      <a:moveTo>
                        <a:pt x="0" y="0"/>
                      </a:moveTo>
                      <a:lnTo>
                        <a:pt x="1654048" y="0"/>
                      </a:lnTo>
                      <a:lnTo>
                        <a:pt x="1654048" y="650240"/>
                      </a:lnTo>
                      <a:lnTo>
                        <a:pt x="0" y="650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spcCol="1270" anchor="b"/>
                <a:lstStyle/>
                <a:p>
                  <a:pPr algn="ctr" defTabSz="160020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TW" altLang="en-US" sz="3600" dirty="0"/>
                </a:p>
              </p:txBody>
            </p:sp>
            <p:sp>
              <p:nvSpPr>
                <p:cNvPr id="95" name="圖案 94"/>
                <p:cNvSpPr/>
                <p:nvPr/>
              </p:nvSpPr>
              <p:spPr>
                <a:xfrm rot="1561976" flipH="1">
                  <a:off x="2627634" y="2861913"/>
                  <a:ext cx="2433841" cy="2430596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65" name="向右箭號 64"/>
            <p:cNvSpPr/>
            <p:nvPr/>
          </p:nvSpPr>
          <p:spPr bwMode="auto">
            <a:xfrm>
              <a:off x="470088" y="6247084"/>
              <a:ext cx="523491" cy="360339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6" name="向右箭號 65"/>
            <p:cNvSpPr/>
            <p:nvPr/>
          </p:nvSpPr>
          <p:spPr bwMode="auto">
            <a:xfrm flipH="1">
              <a:off x="8223083" y="6257840"/>
              <a:ext cx="468480" cy="358546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7" name="弧形 51"/>
            <p:cNvSpPr/>
            <p:nvPr/>
          </p:nvSpPr>
          <p:spPr bwMode="auto">
            <a:xfrm>
              <a:off x="3143388" y="2268714"/>
              <a:ext cx="3734927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650 w 3734927"/>
                <a:gd name="connsiteY0" fmla="*/ 595457 h 1590035"/>
                <a:gd name="connsiteX1" fmla="*/ 1628533 w 3734927"/>
                <a:gd name="connsiteY1" fmla="*/ 1639 h 1590035"/>
                <a:gd name="connsiteX2" fmla="*/ 3011027 w 3734927"/>
                <a:gd name="connsiteY2" fmla="*/ 742622 h 1590035"/>
                <a:gd name="connsiteX3" fmla="*/ 1685132 w 3734927"/>
                <a:gd name="connsiteY3" fmla="*/ 637705 h 1590035"/>
                <a:gd name="connsiteX4" fmla="*/ 247650 w 3734927"/>
                <a:gd name="connsiteY4" fmla="*/ 595457 h 1590035"/>
                <a:gd name="connsiteX0" fmla="*/ 0 w 3734927"/>
                <a:gd name="connsiteY0" fmla="*/ 1127826 h 1590035"/>
                <a:gd name="connsiteX1" fmla="*/ 1495183 w 3734927"/>
                <a:gd name="connsiteY1" fmla="*/ 12148 h 1590035"/>
                <a:gd name="connsiteX2" fmla="*/ 3102500 w 3734927"/>
                <a:gd name="connsiteY2" fmla="*/ 942269 h 1590035"/>
                <a:gd name="connsiteX3" fmla="*/ 3734927 w 3734927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927" h="1590035" stroke="0" extrusionOk="0">
                  <a:moveTo>
                    <a:pt x="247650" y="595457"/>
                  </a:moveTo>
                  <a:cubicBezTo>
                    <a:pt x="294582" y="230374"/>
                    <a:pt x="1167970" y="-22889"/>
                    <a:pt x="1628533" y="1639"/>
                  </a:cubicBezTo>
                  <a:cubicBezTo>
                    <a:pt x="2089096" y="26167"/>
                    <a:pt x="2934632" y="711039"/>
                    <a:pt x="3011027" y="742622"/>
                  </a:cubicBezTo>
                  <a:lnTo>
                    <a:pt x="1685132" y="637705"/>
                  </a:lnTo>
                  <a:lnTo>
                    <a:pt x="247650" y="595457"/>
                  </a:lnTo>
                  <a:close/>
                </a:path>
                <a:path w="3734927" h="1590035" fill="none">
                  <a:moveTo>
                    <a:pt x="0" y="1127826"/>
                  </a:moveTo>
                  <a:cubicBezTo>
                    <a:pt x="46932" y="762743"/>
                    <a:pt x="730227" y="9589"/>
                    <a:pt x="1495183" y="12148"/>
                  </a:cubicBezTo>
                  <a:cubicBezTo>
                    <a:pt x="2010679" y="-11773"/>
                    <a:pt x="2762547" y="668779"/>
                    <a:pt x="3102500" y="942269"/>
                  </a:cubicBezTo>
                  <a:cubicBezTo>
                    <a:pt x="3432928" y="1268303"/>
                    <a:pt x="3624760" y="1440039"/>
                    <a:pt x="3734927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5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8" name="弧形 51"/>
            <p:cNvSpPr/>
            <p:nvPr/>
          </p:nvSpPr>
          <p:spPr bwMode="auto">
            <a:xfrm flipH="1">
              <a:off x="2268538" y="2276872"/>
              <a:ext cx="3665860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293 w 3734570"/>
                <a:gd name="connsiteY0" fmla="*/ 595457 h 1590035"/>
                <a:gd name="connsiteX1" fmla="*/ 1628176 w 3734570"/>
                <a:gd name="connsiteY1" fmla="*/ 1639 h 1590035"/>
                <a:gd name="connsiteX2" fmla="*/ 3010670 w 3734570"/>
                <a:gd name="connsiteY2" fmla="*/ 742622 h 1590035"/>
                <a:gd name="connsiteX3" fmla="*/ 1684775 w 3734570"/>
                <a:gd name="connsiteY3" fmla="*/ 637705 h 1590035"/>
                <a:gd name="connsiteX4" fmla="*/ 247293 w 3734570"/>
                <a:gd name="connsiteY4" fmla="*/ 595457 h 1590035"/>
                <a:gd name="connsiteX0" fmla="*/ 0 w 3734570"/>
                <a:gd name="connsiteY0" fmla="*/ 1085791 h 1590035"/>
                <a:gd name="connsiteX1" fmla="*/ 1494826 w 3734570"/>
                <a:gd name="connsiteY1" fmla="*/ 12148 h 1590035"/>
                <a:gd name="connsiteX2" fmla="*/ 3102143 w 3734570"/>
                <a:gd name="connsiteY2" fmla="*/ 942269 h 1590035"/>
                <a:gd name="connsiteX3" fmla="*/ 3734570 w 3734570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570" h="1590035" stroke="0" extrusionOk="0">
                  <a:moveTo>
                    <a:pt x="247293" y="595457"/>
                  </a:moveTo>
                  <a:cubicBezTo>
                    <a:pt x="294225" y="230374"/>
                    <a:pt x="1167613" y="-22889"/>
                    <a:pt x="1628176" y="1639"/>
                  </a:cubicBezTo>
                  <a:cubicBezTo>
                    <a:pt x="2088739" y="26167"/>
                    <a:pt x="2934275" y="711039"/>
                    <a:pt x="3010670" y="742622"/>
                  </a:cubicBezTo>
                  <a:lnTo>
                    <a:pt x="1684775" y="637705"/>
                  </a:lnTo>
                  <a:lnTo>
                    <a:pt x="247293" y="595457"/>
                  </a:lnTo>
                  <a:close/>
                </a:path>
                <a:path w="3734570" h="1590035" fill="none">
                  <a:moveTo>
                    <a:pt x="0" y="1085791"/>
                  </a:moveTo>
                  <a:cubicBezTo>
                    <a:pt x="46932" y="720708"/>
                    <a:pt x="729870" y="9589"/>
                    <a:pt x="1494826" y="12148"/>
                  </a:cubicBezTo>
                  <a:cubicBezTo>
                    <a:pt x="2010322" y="-11773"/>
                    <a:pt x="2762190" y="668779"/>
                    <a:pt x="3102143" y="942269"/>
                  </a:cubicBezTo>
                  <a:cubicBezTo>
                    <a:pt x="3432571" y="1268303"/>
                    <a:pt x="3624403" y="1440039"/>
                    <a:pt x="3734570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rgbClr val="FFC000"/>
                  </a:gs>
                  <a:gs pos="50000">
                    <a:srgbClr val="FFC000"/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1775520" y="26064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535524"/>
              </p:ext>
            </p:extLst>
          </p:nvPr>
        </p:nvGraphicFramePr>
        <p:xfrm>
          <a:off x="777752" y="1221804"/>
          <a:ext cx="10225135" cy="5375548"/>
        </p:xfrm>
        <a:graphic>
          <a:graphicData uri="http://schemas.openxmlformats.org/drawingml/2006/table">
            <a:tbl>
              <a:tblPr/>
              <a:tblGrid>
                <a:gridCol w="153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1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4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388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39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18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909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1271464" y="2718884"/>
            <a:ext cx="9505056" cy="20062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86019" name="向下箭號圖說文字 4"/>
          <p:cNvGrpSpPr>
            <a:grpSpLocks/>
          </p:cNvGrpSpPr>
          <p:nvPr/>
        </p:nvGrpSpPr>
        <p:grpSpPr bwMode="auto">
          <a:xfrm>
            <a:off x="7392144" y="420639"/>
            <a:ext cx="2981325" cy="1785938"/>
            <a:chOff x="3686" y="200"/>
            <a:chExt cx="1878" cy="1125"/>
          </a:xfrm>
        </p:grpSpPr>
        <p:pic>
          <p:nvPicPr>
            <p:cNvPr id="86067" name="向下箭號圖說文字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68" name="Text Box 5"/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kumimoji="0" lang="zh-TW" altLang="en-US" sz="3600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九年級統整評估與決定</a:t>
              </a:r>
            </a:p>
          </p:txBody>
        </p:sp>
      </p:grpSp>
      <p:sp>
        <p:nvSpPr>
          <p:cNvPr id="2" name="圓角矩形 1"/>
          <p:cNvSpPr/>
          <p:nvPr/>
        </p:nvSpPr>
        <p:spPr>
          <a:xfrm>
            <a:off x="8184232" y="2676022"/>
            <a:ext cx="2364540" cy="15188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6024"/>
              </p:ext>
            </p:extLst>
          </p:nvPr>
        </p:nvGraphicFramePr>
        <p:xfrm>
          <a:off x="1415480" y="2698751"/>
          <a:ext cx="9171559" cy="4042617"/>
        </p:xfrm>
        <a:graphic>
          <a:graphicData uri="http://schemas.openxmlformats.org/drawingml/2006/table">
            <a:tbl>
              <a:tblPr/>
              <a:tblGrid>
                <a:gridCol w="1767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9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8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453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四、生涯統整面面觀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2">
                <a:tc rowSpan="2"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782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734701"/>
              </p:ext>
            </p:extLst>
          </p:nvPr>
        </p:nvGraphicFramePr>
        <p:xfrm>
          <a:off x="1418458" y="2221532"/>
          <a:ext cx="9158443" cy="459995"/>
        </p:xfrm>
        <a:graphic>
          <a:graphicData uri="http://schemas.openxmlformats.org/drawingml/2006/table">
            <a:tbl>
              <a:tblPr/>
              <a:tblGrid>
                <a:gridCol w="179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2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2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99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/>
          <p:cNvSpPr/>
          <p:nvPr/>
        </p:nvSpPr>
        <p:spPr>
          <a:xfrm>
            <a:off x="2423592" y="116632"/>
            <a:ext cx="4319587" cy="1843087"/>
          </a:xfrm>
          <a:prstGeom prst="wedgeEllipseCallout">
            <a:avLst>
              <a:gd name="adj1" fmla="val -23258"/>
              <a:gd name="adj2" fmla="val 101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群組 3"/>
          <p:cNvGrpSpPr>
            <a:grpSpLocks/>
          </p:cNvGrpSpPr>
          <p:nvPr/>
        </p:nvGrpSpPr>
        <p:grpSpPr bwMode="auto">
          <a:xfrm>
            <a:off x="1703388" y="115888"/>
            <a:ext cx="8856662" cy="6742112"/>
            <a:chOff x="790513" y="1196752"/>
            <a:chExt cx="7605576" cy="5578607"/>
          </a:xfrm>
        </p:grpSpPr>
        <p:pic>
          <p:nvPicPr>
            <p:cNvPr id="8705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05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圓角矩形 4"/>
          <p:cNvSpPr/>
          <p:nvPr/>
        </p:nvSpPr>
        <p:spPr>
          <a:xfrm>
            <a:off x="1739900" y="1196976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/>
          <p:cNvSpPr/>
          <p:nvPr/>
        </p:nvSpPr>
        <p:spPr>
          <a:xfrm>
            <a:off x="1739900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/>
          <p:cNvSpPr/>
          <p:nvPr/>
        </p:nvSpPr>
        <p:spPr>
          <a:xfrm>
            <a:off x="1739900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/>
          <p:cNvSpPr/>
          <p:nvPr/>
        </p:nvSpPr>
        <p:spPr>
          <a:xfrm>
            <a:off x="6191250" y="260351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/>
          <p:cNvSpPr/>
          <p:nvPr/>
        </p:nvSpPr>
        <p:spPr>
          <a:xfrm>
            <a:off x="6191250" y="2708276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/>
          <p:cNvSpPr/>
          <p:nvPr/>
        </p:nvSpPr>
        <p:spPr>
          <a:xfrm>
            <a:off x="6191250" y="4868864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/>
          <p:cNvSpPr/>
          <p:nvPr/>
        </p:nvSpPr>
        <p:spPr>
          <a:xfrm>
            <a:off x="3395663" y="1700214"/>
            <a:ext cx="692150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3179763" y="5013326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/>
          <p:cNvSpPr/>
          <p:nvPr/>
        </p:nvSpPr>
        <p:spPr>
          <a:xfrm>
            <a:off x="3179763" y="5949951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/>
          <p:cNvSpPr/>
          <p:nvPr/>
        </p:nvSpPr>
        <p:spPr>
          <a:xfrm>
            <a:off x="6708775" y="1196976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/>
          <p:cNvSpPr/>
          <p:nvPr/>
        </p:nvSpPr>
        <p:spPr>
          <a:xfrm>
            <a:off x="6708775" y="3357564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/>
          <p:cNvSpPr/>
          <p:nvPr/>
        </p:nvSpPr>
        <p:spPr>
          <a:xfrm>
            <a:off x="6780214" y="5661026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 txBox="1">
            <a:spLocks noGrp="1"/>
          </p:cNvSpPr>
          <p:nvPr/>
        </p:nvSpPr>
        <p:spPr>
          <a:xfrm>
            <a:off x="1984375" y="6151564"/>
            <a:ext cx="2381250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2024/8/21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067" name="投影片編號版面配置區 2"/>
          <p:cNvSpPr txBox="1">
            <a:spLocks noGrp="1"/>
          </p:cNvSpPr>
          <p:nvPr/>
        </p:nvSpPr>
        <p:spPr bwMode="auto">
          <a:xfrm>
            <a:off x="8080375" y="6151564"/>
            <a:ext cx="2381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00B28188-2E2A-48B2-A16B-47035507E5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27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8068" name="群組 3"/>
          <p:cNvGrpSpPr>
            <a:grpSpLocks/>
          </p:cNvGrpSpPr>
          <p:nvPr/>
        </p:nvGrpSpPr>
        <p:grpSpPr bwMode="auto">
          <a:xfrm>
            <a:off x="1774825" y="115888"/>
            <a:ext cx="8605838" cy="6553200"/>
            <a:chOff x="1115616" y="1341767"/>
            <a:chExt cx="6742509" cy="4772167"/>
          </a:xfrm>
        </p:grpSpPr>
        <p:pic>
          <p:nvPicPr>
            <p:cNvPr id="8807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圓角矩形 7"/>
          <p:cNvSpPr/>
          <p:nvPr/>
        </p:nvSpPr>
        <p:spPr>
          <a:xfrm>
            <a:off x="1774826" y="115889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/>
          <p:cNvSpPr/>
          <p:nvPr/>
        </p:nvSpPr>
        <p:spPr>
          <a:xfrm>
            <a:off x="2566988" y="5084763"/>
            <a:ext cx="2901950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1774826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/>
          <p:cNvSpPr/>
          <p:nvPr/>
        </p:nvSpPr>
        <p:spPr>
          <a:xfrm>
            <a:off x="6207126" y="112713"/>
            <a:ext cx="4100513" cy="6578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88073" name="圖片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9288" y="1700214"/>
            <a:ext cx="4032250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圓角矩形 14"/>
          <p:cNvSpPr/>
          <p:nvPr/>
        </p:nvSpPr>
        <p:spPr>
          <a:xfrm>
            <a:off x="7896226" y="3500439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 txBox="1">
            <a:spLocks noGrp="1"/>
          </p:cNvSpPr>
          <p:nvPr/>
        </p:nvSpPr>
        <p:spPr>
          <a:xfrm>
            <a:off x="1600200" y="6400801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2024/8/21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9091" name="投影片編號版面配置區 2"/>
          <p:cNvSpPr txBox="1">
            <a:spLocks noGrp="1"/>
          </p:cNvSpPr>
          <p:nvPr/>
        </p:nvSpPr>
        <p:spPr bwMode="auto">
          <a:xfrm>
            <a:off x="5638800" y="6400801"/>
            <a:ext cx="9144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AE18D5EA-3F1F-47D5-B072-095D4F733FF9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28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9092" name="群組 3"/>
          <p:cNvGrpSpPr>
            <a:grpSpLocks/>
          </p:cNvGrpSpPr>
          <p:nvPr/>
        </p:nvGrpSpPr>
        <p:grpSpPr bwMode="auto">
          <a:xfrm>
            <a:off x="1703388" y="115888"/>
            <a:ext cx="8856662" cy="6481762"/>
            <a:chOff x="578464" y="1340768"/>
            <a:chExt cx="6706472" cy="4829175"/>
          </a:xfrm>
        </p:grpSpPr>
        <p:pic>
          <p:nvPicPr>
            <p:cNvPr id="8909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8464" y="1340768"/>
              <a:ext cx="3276600" cy="4829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0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6289" y="1372887"/>
              <a:ext cx="3468647" cy="475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圓角矩形 8"/>
          <p:cNvSpPr/>
          <p:nvPr/>
        </p:nvSpPr>
        <p:spPr>
          <a:xfrm>
            <a:off x="3000375" y="333375"/>
            <a:ext cx="1608138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0" name="圓角矩形 9"/>
          <p:cNvSpPr/>
          <p:nvPr/>
        </p:nvSpPr>
        <p:spPr>
          <a:xfrm>
            <a:off x="3071814" y="3213100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</a:p>
        </p:txBody>
      </p:sp>
      <p:sp>
        <p:nvSpPr>
          <p:cNvPr id="11" name="圓角矩形 10"/>
          <p:cNvSpPr/>
          <p:nvPr/>
        </p:nvSpPr>
        <p:spPr>
          <a:xfrm>
            <a:off x="7391401" y="2852739"/>
            <a:ext cx="1609725" cy="2003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諮詢過程紀錄</a:t>
            </a:r>
          </a:p>
        </p:txBody>
      </p:sp>
      <p:sp>
        <p:nvSpPr>
          <p:cNvPr id="12" name="圓角矩形 11"/>
          <p:cNvSpPr/>
          <p:nvPr/>
        </p:nvSpPr>
        <p:spPr>
          <a:xfrm>
            <a:off x="1703389" y="115888"/>
            <a:ext cx="4276725" cy="26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3" name="圓角矩形 12"/>
          <p:cNvSpPr/>
          <p:nvPr/>
        </p:nvSpPr>
        <p:spPr>
          <a:xfrm>
            <a:off x="1703389" y="2781301"/>
            <a:ext cx="4276725" cy="2684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4" name="圓角矩形 13"/>
          <p:cNvSpPr/>
          <p:nvPr/>
        </p:nvSpPr>
        <p:spPr>
          <a:xfrm>
            <a:off x="5951539" y="1052514"/>
            <a:ext cx="4581525" cy="5138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387" y="5099051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矩形 10"/>
          <p:cNvSpPr>
            <a:spLocks noChangeArrowheads="1"/>
          </p:cNvSpPr>
          <p:nvPr/>
        </p:nvSpPr>
        <p:spPr bwMode="auto">
          <a:xfrm>
            <a:off x="1510145" y="59392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四、國中學生生涯發展紀錄手冊－家長的話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01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1100" y="1358900"/>
            <a:ext cx="4059238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/>
          <p:cNvSpPr/>
          <p:nvPr/>
        </p:nvSpPr>
        <p:spPr bwMode="auto">
          <a:xfrm>
            <a:off x="8591837" y="1181100"/>
            <a:ext cx="3436937" cy="3686175"/>
          </a:xfrm>
          <a:prstGeom prst="wedgeEllipseCallout">
            <a:avLst>
              <a:gd name="adj1" fmla="val -8272"/>
              <a:gd name="adj2" fmla="val 5559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0119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9505" y="5040314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/>
          <p:cNvSpPr/>
          <p:nvPr/>
        </p:nvSpPr>
        <p:spPr bwMode="auto">
          <a:xfrm>
            <a:off x="106887" y="1484784"/>
            <a:ext cx="3097212" cy="3167062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，學校會請孩子將生涯發展紀錄手冊帶回請家長參閱內容。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D16A16F-4255-41CD-98D9-72C056F17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568" y="1732520"/>
            <a:ext cx="3558191" cy="4977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28" y="491089"/>
            <a:ext cx="8496944" cy="63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2603501" y="1844676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國中學生生涯發展紀錄手冊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90801" y="3141663"/>
            <a:ext cx="7216775" cy="93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6039" y="4508501"/>
            <a:ext cx="7216775" cy="9366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2566988" y="5876926"/>
            <a:ext cx="7218362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/>
          <p:cNvSpPr/>
          <p:nvPr/>
        </p:nvSpPr>
        <p:spPr>
          <a:xfrm rot="5400000">
            <a:off x="6018213" y="275272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/>
          <p:cNvSpPr/>
          <p:nvPr/>
        </p:nvSpPr>
        <p:spPr>
          <a:xfrm rot="5400000">
            <a:off x="6014244" y="412035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/>
          <p:cNvSpPr/>
          <p:nvPr/>
        </p:nvSpPr>
        <p:spPr>
          <a:xfrm rot="5400000">
            <a:off x="6013450" y="548798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1524000" y="908051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88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32861452"/>
              </p:ext>
            </p:extLst>
          </p:nvPr>
        </p:nvGraphicFramePr>
        <p:xfrm>
          <a:off x="2135560" y="1662109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113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18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113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19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D63701E6-FA0B-BBBD-A5B7-4165EA3411F9}"/>
              </a:ext>
            </a:extLst>
          </p:cNvPr>
          <p:cNvSpPr txBox="1"/>
          <p:nvPr/>
        </p:nvSpPr>
        <p:spPr>
          <a:xfrm>
            <a:off x="3791744" y="594255"/>
            <a:ext cx="60936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3D25F6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四、國中教育會考</a:t>
            </a:r>
            <a:endParaRPr kumimoji="1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84537039"/>
              </p:ext>
            </p:extLst>
          </p:nvPr>
        </p:nvGraphicFramePr>
        <p:xfrm>
          <a:off x="2013087" y="1268760"/>
          <a:ext cx="8165826" cy="5328941"/>
        </p:xfrm>
        <a:graphic>
          <a:graphicData uri="http://schemas.openxmlformats.org/drawingml/2006/table">
            <a:tbl>
              <a:tblPr/>
              <a:tblGrid>
                <a:gridCol w="1805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5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　文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38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46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  語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（閱讀）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（聽力）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　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23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28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80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非選擇題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　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　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引導寫作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80081233"/>
              </p:ext>
            </p:extLst>
          </p:nvPr>
        </p:nvGraphicFramePr>
        <p:xfrm>
          <a:off x="1631504" y="1255713"/>
          <a:ext cx="9121730" cy="525658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2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4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0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7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340768"/>
            <a:ext cx="11521280" cy="4525963"/>
          </a:xfrm>
        </p:spPr>
        <p:txBody>
          <a:bodyPr/>
          <a:lstStyle/>
          <a:p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4200" b="1" dirty="0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4200" b="1" dirty="0">
                <a:solidFill>
                  <a:srgbClr val="333399"/>
                </a:solidFill>
              </a:rPr>
              <a:t>。</a:t>
            </a:r>
            <a:endParaRPr lang="en-US" altLang="zh-TW" sz="4200" b="1" dirty="0">
              <a:solidFill>
                <a:srgbClr val="333399"/>
              </a:solidFill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Font typeface="Arial" pitchFamily="34" charset="0"/>
              <a:buNone/>
            </a:pPr>
            <a:br>
              <a:rPr lang="zh-TW" altLang="en-US" dirty="0">
                <a:solidFill>
                  <a:srgbClr val="003366"/>
                </a:solidFill>
              </a:rPr>
            </a:br>
            <a:endParaRPr lang="zh-TW" altLang="en-US" dirty="0"/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9097964" y="1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2135560" y="2132856"/>
            <a:ext cx="8229600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數學科非選擇題</a:t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數學非選擇題評量的能力</a:t>
            </a:r>
          </a:p>
        </p:txBody>
      </p:sp>
      <p:sp>
        <p:nvSpPr>
          <p:cNvPr id="106499" name="內容版面配置區 2"/>
          <p:cNvSpPr>
            <a:spLocks noGrp="1"/>
          </p:cNvSpPr>
          <p:nvPr>
            <p:ph idx="4294967295"/>
          </p:nvPr>
        </p:nvSpPr>
        <p:spPr>
          <a:xfrm>
            <a:off x="263352" y="1268760"/>
            <a:ext cx="11809312" cy="4781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評量學生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運用數學知識解題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，並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表達其解題思維過程與說明理由的能力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評分規準</a:t>
            </a: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評閱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學生解題過程中擬定「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」的適切性，及過程「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」的合理、完整性。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」是指學生察覺題目條件要素，將題目轉化成數學問題並擬定解題方法。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」是指解題過程的呈現與步驟間合理性的說明。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評分規準</a:t>
            </a:r>
          </a:p>
        </p:txBody>
      </p:sp>
      <p:graphicFrame>
        <p:nvGraphicFramePr>
          <p:cNvPr id="54886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3567992"/>
              </p:ext>
            </p:extLst>
          </p:nvPr>
        </p:nvGraphicFramePr>
        <p:xfrm>
          <a:off x="407368" y="1628800"/>
          <a:ext cx="11449271" cy="4937672"/>
        </p:xfrm>
        <a:graphic>
          <a:graphicData uri="http://schemas.openxmlformats.org/drawingml/2006/table">
            <a:tbl>
              <a:tblPr/>
              <a:tblGrid>
                <a:gridCol w="116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分數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評分規準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kumimoji="0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策略適切，表達合理、完整。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策略適切，表達雖合理，大致完整，但出現計算錯誤。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策略適切，表達合理，大致完整，但沒有顯示部分步驟間的合理性。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策略適切，表達雖大致合理，但出現錯誤的引用。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策略方向正確，但缺乏嚴謹性，不足以解決題目問題。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策略方向正確，但未能完全將題目轉化成數學問題。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策略模糊不清；解題過程空白或與題目無關。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1847528" y="2204864"/>
            <a:ext cx="8050088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寫作測驗</a:t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F47AD18-E8BF-4638-93FE-DD7E6510E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476672"/>
            <a:ext cx="9865095" cy="6305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1060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9776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587388" y="1916832"/>
            <a:ext cx="11017224" cy="3744887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：能依不同的寫作目的，統整閱讀內容、篩選合適素材，以表現個人意念。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：能掌握寫作步驟，首尾連貫，組織完整篇章。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適當的遣詞用字、運用各種句型及修辭寫作。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：能正確運用文字、格式及標點符號。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 txBox="1">
            <a:spLocks noGrp="1"/>
          </p:cNvSpPr>
          <p:nvPr/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20AEFB4-AFC6-4296-A318-BF3A02496943}" type="slidenum">
              <a:rPr kumimoji="0" lang="zh-TW" altLang="en-US" sz="1200">
                <a:solidFill>
                  <a:srgbClr val="898989"/>
                </a:solidFill>
                <a:latin typeface="Verdana" pitchFamily="34" charset="0"/>
                <a:ea typeface="微軟正黑體" pitchFamily="34" charset="-120"/>
              </a:rPr>
              <a:pPr algn="r" eaLnBrk="1" hangingPunct="1"/>
              <a:t>42</a:t>
            </a:fld>
            <a:endParaRPr kumimoji="0" lang="zh-TW" altLang="en-US" sz="1200">
              <a:solidFill>
                <a:srgbClr val="898989"/>
              </a:solidFill>
              <a:latin typeface="Verdana" pitchFamily="34" charset="0"/>
              <a:ea typeface="微軟正黑體" pitchFamily="34" charset="-120"/>
            </a:endParaRPr>
          </a:p>
        </p:txBody>
      </p:sp>
      <p:grpSp>
        <p:nvGrpSpPr>
          <p:cNvPr id="2" name="群組 17416"/>
          <p:cNvGrpSpPr>
            <a:grpSpLocks/>
          </p:cNvGrpSpPr>
          <p:nvPr/>
        </p:nvGrpSpPr>
        <p:grpSpPr bwMode="auto">
          <a:xfrm>
            <a:off x="1631982" y="1799764"/>
            <a:ext cx="8893175" cy="3789825"/>
            <a:chOff x="42754" y="2969568"/>
            <a:chExt cx="8766353" cy="3744416"/>
          </a:xfrm>
        </p:grpSpPr>
        <p:cxnSp>
          <p:nvCxnSpPr>
            <p:cNvPr id="26" name="直線單箭頭接點 25"/>
            <p:cNvCxnSpPr/>
            <p:nvPr/>
          </p:nvCxnSpPr>
          <p:spPr>
            <a:xfrm>
              <a:off x="42754" y="6061497"/>
              <a:ext cx="1691616" cy="0"/>
            </a:xfrm>
            <a:prstGeom prst="straightConnector1">
              <a:avLst/>
            </a:prstGeom>
            <a:ln w="19050">
              <a:solidFill>
                <a:srgbClr val="000099"/>
              </a:solidFill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群組 28"/>
            <p:cNvGrpSpPr>
              <a:grpSpLocks/>
            </p:cNvGrpSpPr>
            <p:nvPr/>
          </p:nvGrpSpPr>
          <p:grpSpPr bwMode="auto">
            <a:xfrm>
              <a:off x="42754" y="2969568"/>
              <a:ext cx="8766353" cy="3744416"/>
              <a:chOff x="179513" y="2996952"/>
              <a:chExt cx="8766353" cy="3744416"/>
            </a:xfrm>
          </p:grpSpPr>
          <p:sp>
            <p:nvSpPr>
              <p:cNvPr id="7" name="圓角矩形 6"/>
              <p:cNvSpPr/>
              <p:nvPr/>
            </p:nvSpPr>
            <p:spPr>
              <a:xfrm>
                <a:off x="2005707" y="3143277"/>
                <a:ext cx="6364290" cy="541125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/>
                    <a:ea typeface="標楷體"/>
                  </a:rPr>
                  <a:t>高中、高職、五專多元入學管道</a:t>
                </a:r>
                <a:endParaRPr kumimoji="0" lang="zh-TW" altLang="en-US" sz="28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圓角矩形 7"/>
              <p:cNvSpPr/>
              <p:nvPr/>
            </p:nvSpPr>
            <p:spPr>
              <a:xfrm>
                <a:off x="1908685" y="3789491"/>
                <a:ext cx="1258148" cy="936381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免試</a:t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</a:p>
            </p:txBody>
          </p:sp>
          <p:sp>
            <p:nvSpPr>
              <p:cNvPr id="9" name="圓角矩形 8"/>
              <p:cNvSpPr/>
              <p:nvPr/>
            </p:nvSpPr>
            <p:spPr>
              <a:xfrm>
                <a:off x="3234122" y="3819291"/>
                <a:ext cx="1873139" cy="934813"/>
              </a:xfrm>
              <a:prstGeom prst="roundRect">
                <a:avLst/>
              </a:prstGeom>
              <a:solidFill>
                <a:srgbClr val="DD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申請入學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(</a:t>
                </a:r>
                <a:r>
                  <a: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五專申請抽籤</a:t>
                </a: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)</a:t>
                </a:r>
                <a:endParaRPr kumimoji="0" lang="zh-TW" altLang="en-US" sz="16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1" name="圓角矩形 10"/>
              <p:cNvSpPr/>
              <p:nvPr/>
            </p:nvSpPr>
            <p:spPr>
              <a:xfrm>
                <a:off x="5187069" y="3828702"/>
                <a:ext cx="1225287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甄選入學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2" name="圓角矩形 11"/>
              <p:cNvSpPr/>
              <p:nvPr/>
            </p:nvSpPr>
            <p:spPr>
              <a:xfrm>
                <a:off x="6504682" y="3828702"/>
                <a:ext cx="2305041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登記分發</a:t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5" name="直線單箭頭接點 4"/>
              <p:cNvCxnSpPr/>
              <p:nvPr/>
            </p:nvCxnSpPr>
            <p:spPr>
              <a:xfrm>
                <a:off x="179513" y="4437272"/>
                <a:ext cx="1729172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圓角矩形 14"/>
              <p:cNvSpPr/>
              <p:nvPr/>
            </p:nvSpPr>
            <p:spPr>
              <a:xfrm>
                <a:off x="598896" y="3789491"/>
                <a:ext cx="1117311" cy="719931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defRPr/>
                </a:pPr>
                <a:r>
                  <a:rPr kumimoji="0" lang="zh-TW" altLang="en-US" sz="2800" b="1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過去</a:t>
                </a:r>
              </a:p>
            </p:txBody>
          </p:sp>
          <p:sp>
            <p:nvSpPr>
              <p:cNvPr id="16" name="圓角矩形 15"/>
              <p:cNvSpPr/>
              <p:nvPr/>
            </p:nvSpPr>
            <p:spPr>
              <a:xfrm>
                <a:off x="1908685" y="4964281"/>
                <a:ext cx="4600692" cy="1585733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免試入學</a:t>
                </a:r>
                <a:endParaRPr kumimoji="0"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7" name="圓角矩形 16"/>
              <p:cNvSpPr/>
              <p:nvPr/>
            </p:nvSpPr>
            <p:spPr>
              <a:xfrm>
                <a:off x="6562583" y="4843509"/>
                <a:ext cx="2306606" cy="1681409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8" name="圓角矩形 17"/>
              <p:cNvSpPr/>
              <p:nvPr/>
            </p:nvSpPr>
            <p:spPr>
              <a:xfrm>
                <a:off x="6593880" y="5660686"/>
                <a:ext cx="1012465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甄選</a:t>
                </a: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9" name="圓角矩形 18"/>
              <p:cNvSpPr/>
              <p:nvPr/>
            </p:nvSpPr>
            <p:spPr>
              <a:xfrm>
                <a:off x="7398219" y="5660686"/>
                <a:ext cx="1547647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lnSpc>
                    <a:spcPts val="28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考試分發</a:t>
                </a:r>
                <a:br>
                  <a:rPr kumimoji="0" lang="en-US" altLang="zh-TW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14" name="直線接點 13"/>
              <p:cNvCxnSpPr>
                <a:endCxn id="17" idx="3"/>
              </p:cNvCxnSpPr>
              <p:nvPr/>
            </p:nvCxnSpPr>
            <p:spPr>
              <a:xfrm>
                <a:off x="6562583" y="5684213"/>
                <a:ext cx="2306606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/>
              <p:cNvCxnSpPr/>
              <p:nvPr/>
            </p:nvCxnSpPr>
            <p:spPr>
              <a:xfrm>
                <a:off x="7548445" y="5684213"/>
                <a:ext cx="0" cy="84070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圓角矩形 26"/>
              <p:cNvSpPr/>
              <p:nvPr/>
            </p:nvSpPr>
            <p:spPr>
              <a:xfrm>
                <a:off x="179513" y="5183868"/>
                <a:ext cx="1729172" cy="895602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103</a:t>
                </a:r>
                <a:b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學年度起</a:t>
                </a:r>
              </a:p>
            </p:txBody>
          </p:sp>
          <p:sp>
            <p:nvSpPr>
              <p:cNvPr id="28" name="圓角矩形 27"/>
              <p:cNvSpPr/>
              <p:nvPr/>
            </p:nvSpPr>
            <p:spPr>
              <a:xfrm>
                <a:off x="179513" y="2997408"/>
                <a:ext cx="8766353" cy="3743960"/>
              </a:xfrm>
              <a:prstGeom prst="roundRect">
                <a:avLst/>
              </a:prstGeom>
              <a:noFill/>
              <a:ln w="222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/>
              </a:p>
            </p:txBody>
          </p:sp>
        </p:grpSp>
        <p:sp>
          <p:nvSpPr>
            <p:cNvPr id="20" name="圓角矩形 19"/>
            <p:cNvSpPr/>
            <p:nvPr/>
          </p:nvSpPr>
          <p:spPr>
            <a:xfrm>
              <a:off x="6425824" y="4816125"/>
              <a:ext cx="2306606" cy="88932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rPr>
                <a:t>特色招生</a:t>
              </a:r>
              <a:endParaRPr kumimoji="0"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18436" name="Line 25"/>
          <p:cNvSpPr>
            <a:spLocks noChangeShapeType="1"/>
          </p:cNvSpPr>
          <p:nvPr/>
        </p:nvSpPr>
        <p:spPr bwMode="auto">
          <a:xfrm flipV="1">
            <a:off x="3648076" y="2708275"/>
            <a:ext cx="547211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8437" name="Line 26"/>
          <p:cNvSpPr>
            <a:spLocks noChangeShapeType="1"/>
          </p:cNvSpPr>
          <p:nvPr/>
        </p:nvSpPr>
        <p:spPr bwMode="auto">
          <a:xfrm>
            <a:off x="3648076" y="2781300"/>
            <a:ext cx="611981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/>
          <p:cNvSpPr>
            <a:spLocks noChangeArrowheads="1"/>
          </p:cNvSpPr>
          <p:nvPr/>
        </p:nvSpPr>
        <p:spPr bwMode="auto">
          <a:xfrm>
            <a:off x="5889626" y="3246439"/>
            <a:ext cx="595035" cy="584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  <p:sp>
        <p:nvSpPr>
          <p:cNvPr id="31" name="向上箭號圖說文字 30"/>
          <p:cNvSpPr/>
          <p:nvPr/>
        </p:nvSpPr>
        <p:spPr>
          <a:xfrm>
            <a:off x="3809984" y="4786322"/>
            <a:ext cx="3786214" cy="1857388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全國分成</a:t>
            </a:r>
            <a:r>
              <a:rPr lang="en-US" altLang="zh-TW" sz="2000" b="1" dirty="0">
                <a:solidFill>
                  <a:srgbClr val="FF0000"/>
                </a:solidFill>
              </a:rPr>
              <a:t>15</a:t>
            </a:r>
            <a:r>
              <a:rPr lang="zh-TW" altLang="en-US" sz="2000" b="1" dirty="0">
                <a:solidFill>
                  <a:srgbClr val="FF0000"/>
                </a:solidFill>
              </a:rPr>
              <a:t>個免試就學區，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採計會考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，跨區有限制。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我們是</a:t>
            </a:r>
            <a:r>
              <a:rPr lang="en-US" altLang="zh-TW" sz="2000" b="1" dirty="0">
                <a:solidFill>
                  <a:srgbClr val="FF0000"/>
                </a:solidFill>
              </a:rPr>
              <a:t>-</a:t>
            </a:r>
            <a:r>
              <a:rPr lang="zh-TW" altLang="en-US" sz="2000" b="1" dirty="0">
                <a:solidFill>
                  <a:srgbClr val="FF0000"/>
                </a:solidFill>
              </a:rPr>
              <a:t>桃連區。</a:t>
            </a:r>
          </a:p>
        </p:txBody>
      </p:sp>
      <p:sp>
        <p:nvSpPr>
          <p:cNvPr id="32" name="向上箭號圖說文字 31"/>
          <p:cNvSpPr/>
          <p:nvPr/>
        </p:nvSpPr>
        <p:spPr>
          <a:xfrm>
            <a:off x="8096264" y="5286388"/>
            <a:ext cx="2428892" cy="1285884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不受區域限制，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不採計會考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F5BD91E7-C48B-9DAA-BC12-848DED89C4AB}"/>
              </a:ext>
            </a:extLst>
          </p:cNvPr>
          <p:cNvSpPr txBox="1">
            <a:spLocks/>
          </p:cNvSpPr>
          <p:nvPr/>
        </p:nvSpPr>
        <p:spPr bwMode="auto">
          <a:xfrm>
            <a:off x="1666843" y="388939"/>
            <a:ext cx="936059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kern="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五、桃連區主要入學管道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770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  <p:bldP spid="32" grpId="0" build="allAtOnce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>
            <a:extLst>
              <a:ext uri="{FF2B5EF4-FFF2-40B4-BE49-F238E27FC236}">
                <a16:creationId xmlns:a16="http://schemas.microsoft.com/office/drawing/2014/main" id="{7A8B927D-DFA9-4A7F-A7FC-FF5B957E82CD}"/>
              </a:ext>
            </a:extLst>
          </p:cNvPr>
          <p:cNvSpPr txBox="1">
            <a:spLocks noGrp="1"/>
          </p:cNvSpPr>
          <p:nvPr/>
        </p:nvSpPr>
        <p:spPr bwMode="auto">
          <a:xfrm>
            <a:off x="8066088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7F946D-33DB-403C-ABB8-EF26BAE8F08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82E8A93-BF2D-4403-AA0C-E9D6D51E2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303527"/>
              </p:ext>
            </p:extLst>
          </p:nvPr>
        </p:nvGraphicFramePr>
        <p:xfrm>
          <a:off x="1127448" y="4818856"/>
          <a:ext cx="4889264" cy="9144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89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85CAC80-A29F-4123-991E-534F0221FB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887694"/>
              </p:ext>
            </p:extLst>
          </p:nvPr>
        </p:nvGraphicFramePr>
        <p:xfrm>
          <a:off x="1127448" y="1340768"/>
          <a:ext cx="4889264" cy="333005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81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7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601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完全免試入學</a:t>
                      </a:r>
                      <a:endParaRPr lang="en-US" altLang="zh-TW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14954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FE7D1FF-4BF0-4FB7-84F5-C1320121FF61}"/>
              </a:ext>
            </a:extLst>
          </p:cNvPr>
          <p:cNvGraphicFramePr>
            <a:graphicFrameLocks noGrp="1"/>
          </p:cNvGraphicFramePr>
          <p:nvPr/>
        </p:nvGraphicFramePr>
        <p:xfrm>
          <a:off x="6312024" y="1340768"/>
          <a:ext cx="3960439" cy="316773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86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7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546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:a16="http://schemas.microsoft.com/office/drawing/2014/main" id="{677CFC95-3EAD-4DEF-9041-FD8533691B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25095" y="221396"/>
            <a:ext cx="8784901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4800" dirty="0">
                <a:ln>
                  <a:noFill/>
                </a:ln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</a:t>
            </a:r>
            <a:r>
              <a:rPr lang="zh-TW" altLang="zh-TW" sz="4800" dirty="0">
                <a:ln>
                  <a:noFill/>
                </a:ln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適性入學管道</a:t>
            </a:r>
            <a:endParaRPr lang="zh-TW" altLang="en-US" sz="4800" dirty="0">
              <a:ln>
                <a:noFill/>
              </a:ln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8439" name="圖片 24">
            <a:extLst>
              <a:ext uri="{FF2B5EF4-FFF2-40B4-BE49-F238E27FC236}">
                <a16:creationId xmlns:a16="http://schemas.microsoft.com/office/drawing/2014/main" id="{3F1E47A2-E4B8-43D5-A6AF-2CAEBB7DF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5733256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CA73E1A-A080-481A-95AB-EA8D029B5B25}"/>
              </a:ext>
            </a:extLst>
          </p:cNvPr>
          <p:cNvGraphicFramePr>
            <a:graphicFrameLocks noGrp="1"/>
          </p:cNvGraphicFramePr>
          <p:nvPr/>
        </p:nvGraphicFramePr>
        <p:xfrm>
          <a:off x="6311901" y="4649088"/>
          <a:ext cx="3960439" cy="183585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5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8963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五角星形 1"/>
          <p:cNvSpPr/>
          <p:nvPr/>
        </p:nvSpPr>
        <p:spPr bwMode="auto">
          <a:xfrm>
            <a:off x="2567608" y="4221088"/>
            <a:ext cx="288032" cy="216024"/>
          </a:xfrm>
          <a:prstGeom prst="star5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1" i="0" u="none" strike="noStrike" spc="50" normalizeH="0" baseline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Calibri" pitchFamily="34" charset="0"/>
              <a:ea typeface="新細明體" pitchFamily="18" charset="-120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標題 1"/>
          <p:cNvSpPr txBox="1">
            <a:spLocks/>
          </p:cNvSpPr>
          <p:nvPr/>
        </p:nvSpPr>
        <p:spPr bwMode="auto">
          <a:xfrm>
            <a:off x="1671638" y="538163"/>
            <a:ext cx="5292725" cy="863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1pPr>
            <a:lvl2pPr marL="557213" indent="-214313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2pPr>
            <a:lvl3pPr marL="8572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3pPr>
            <a:lvl4pPr marL="12001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4pPr>
            <a:lvl5pPr marL="15430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5pPr>
            <a:lvl6pPr marL="20002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6pPr>
            <a:lvl7pPr marL="24574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7pPr>
            <a:lvl8pPr marL="29146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8pPr>
            <a:lvl9pPr marL="33718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升學管道</a:t>
            </a:r>
            <a:r>
              <a:rPr kumimoji="0" lang="en-US" altLang="zh-TW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學術傾向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:a16="http://schemas.microsoft.com/office/drawing/2014/main" id="{A2FA010A-B250-47BB-AF66-682D416DF76F}"/>
              </a:ext>
            </a:extLst>
          </p:cNvPr>
          <p:cNvGraphicFramePr/>
          <p:nvPr/>
        </p:nvGraphicFramePr>
        <p:xfrm>
          <a:off x="1908844" y="1504633"/>
          <a:ext cx="9803780" cy="4418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投影片編號版面配置區 11">
            <a:extLst>
              <a:ext uri="{FF2B5EF4-FFF2-40B4-BE49-F238E27FC236}">
                <a16:creationId xmlns:a16="http://schemas.microsoft.com/office/drawing/2014/main" id="{20C6A027-340D-4D87-A202-D5A24B681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787400"/>
            <a:ext cx="77946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7BCE92-EB7B-4203-B62B-3B5BA4CEB04B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4511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標題 1"/>
          <p:cNvSpPr txBox="1">
            <a:spLocks/>
          </p:cNvSpPr>
          <p:nvPr/>
        </p:nvSpPr>
        <p:spPr bwMode="auto">
          <a:xfrm>
            <a:off x="1671638" y="538163"/>
            <a:ext cx="5292725" cy="863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1pPr>
            <a:lvl2pPr marL="557213" indent="-214313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2pPr>
            <a:lvl3pPr marL="8572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3pPr>
            <a:lvl4pPr marL="12001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4pPr>
            <a:lvl5pPr marL="15430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5pPr>
            <a:lvl6pPr marL="20002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6pPr>
            <a:lvl7pPr marL="24574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7pPr>
            <a:lvl8pPr marL="29146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8pPr>
            <a:lvl9pPr marL="33718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升學管道</a:t>
            </a:r>
            <a:r>
              <a:rPr kumimoji="0" lang="en-US" altLang="zh-TW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技職傾向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:a16="http://schemas.microsoft.com/office/drawing/2014/main" id="{794F057A-FC87-47AB-88C4-D11F4EFC8F5B}"/>
              </a:ext>
            </a:extLst>
          </p:cNvPr>
          <p:cNvGraphicFramePr/>
          <p:nvPr/>
        </p:nvGraphicFramePr>
        <p:xfrm>
          <a:off x="1869942" y="1684779"/>
          <a:ext cx="9466072" cy="4418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投影片編號版面配置區 11">
            <a:extLst>
              <a:ext uri="{FF2B5EF4-FFF2-40B4-BE49-F238E27FC236}">
                <a16:creationId xmlns:a16="http://schemas.microsoft.com/office/drawing/2014/main" id="{B384CDFD-539E-4399-A159-541B912C4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787400"/>
            <a:ext cx="77946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7BCE92-EB7B-4203-B62B-3B5BA4CEB04B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0615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標題 1"/>
          <p:cNvSpPr txBox="1">
            <a:spLocks/>
          </p:cNvSpPr>
          <p:nvPr/>
        </p:nvSpPr>
        <p:spPr bwMode="auto">
          <a:xfrm>
            <a:off x="1671638" y="538163"/>
            <a:ext cx="5292725" cy="8636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1pPr>
            <a:lvl2pPr marL="557213" indent="-214313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2pPr>
            <a:lvl3pPr marL="8572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3pPr>
            <a:lvl4pPr marL="12001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4pPr>
            <a:lvl5pPr marL="1543050" indent="-171450" defTabSz="257175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5pPr>
            <a:lvl6pPr marL="20002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6pPr>
            <a:lvl7pPr marL="24574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7pPr>
            <a:lvl8pPr marL="29146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8pPr>
            <a:lvl9pPr marL="3371850" indent="-171450" defTabSz="257175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升學管道</a:t>
            </a:r>
            <a:r>
              <a:rPr kumimoji="0" lang="en-US" altLang="zh-TW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kumimoji="0" lang="zh-TW" altLang="en-US" sz="44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技職傾向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:a16="http://schemas.microsoft.com/office/drawing/2014/main" id="{20AB2225-3E26-4684-811B-B778E330A8AE}"/>
              </a:ext>
            </a:extLst>
          </p:cNvPr>
          <p:cNvGraphicFramePr/>
          <p:nvPr/>
        </p:nvGraphicFramePr>
        <p:xfrm>
          <a:off x="1872487" y="1652968"/>
          <a:ext cx="9922115" cy="4418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投影片編號版面配置區 11">
            <a:extLst>
              <a:ext uri="{FF2B5EF4-FFF2-40B4-BE49-F238E27FC236}">
                <a16:creationId xmlns:a16="http://schemas.microsoft.com/office/drawing/2014/main" id="{25827D04-3A94-46BD-AD93-8FDEAB6D6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1813" y="787400"/>
            <a:ext cx="779462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7BCE92-EB7B-4203-B62B-3B5BA4CEB04B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6595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群組 5"/>
          <p:cNvGrpSpPr>
            <a:grpSpLocks/>
          </p:cNvGrpSpPr>
          <p:nvPr/>
        </p:nvGrpSpPr>
        <p:grpSpPr bwMode="auto">
          <a:xfrm>
            <a:off x="2400813" y="1182999"/>
            <a:ext cx="7179494" cy="5558369"/>
            <a:chOff x="2099453" y="847684"/>
            <a:chExt cx="7405859" cy="5556352"/>
          </a:xfrm>
        </p:grpSpPr>
        <p:sp>
          <p:nvSpPr>
            <p:cNvPr id="9" name="文字方塊 8"/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1.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畢業資格：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6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生涯規劃：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21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【</a:t>
              </a:r>
              <a:r>
                <a:rPr kumimoji="0" lang="zh-TW" altLang="en-US" sz="2800" b="1" dirty="0">
                  <a:solidFill>
                    <a:srgbClr val="FF0000"/>
                  </a:solidFill>
                  <a:latin typeface="微軟正黑體" pitchFamily="34" charset="-120"/>
                </a:rPr>
                <a:t>變動式積分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3.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就近入學：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5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/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文字方塊 11"/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9EF0BF0F-F1CE-47D5-412D-8C2B37D0AEE1}"/>
              </a:ext>
            </a:extLst>
          </p:cNvPr>
          <p:cNvSpPr txBox="1"/>
          <p:nvPr/>
        </p:nvSpPr>
        <p:spPr>
          <a:xfrm>
            <a:off x="1559496" y="345233"/>
            <a:ext cx="101304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TW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六、免試入學超額比序</a:t>
            </a:r>
            <a:r>
              <a:rPr kumimoji="0" lang="en-US" altLang="zh-TW" sz="4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―</a:t>
            </a:r>
            <a:r>
              <a:rPr kumimoji="0" lang="zh-TW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項目積分表</a:t>
            </a:r>
            <a:endParaRPr lang="zh-TW" altLang="en-US" sz="4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9"/>
          <p:cNvSpPr txBox="1">
            <a:spLocks noChangeArrowheads="1"/>
          </p:cNvSpPr>
          <p:nvPr/>
        </p:nvSpPr>
        <p:spPr bwMode="auto">
          <a:xfrm>
            <a:off x="2208213" y="1557339"/>
            <a:ext cx="7777162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>
                <a:latin typeface="Arial" pitchFamily="34" charset="0"/>
                <a:ea typeface="標楷體" pitchFamily="65" charset="-120"/>
              </a:rPr>
              <a:t>符合國民中學成績評量準則畢業資格者。</a:t>
            </a:r>
          </a:p>
        </p:txBody>
      </p:sp>
      <p:sp>
        <p:nvSpPr>
          <p:cNvPr id="148483" name="AutoShape 11"/>
          <p:cNvSpPr>
            <a:spLocks noChangeArrowheads="1"/>
          </p:cNvSpPr>
          <p:nvPr/>
        </p:nvSpPr>
        <p:spPr bwMode="auto">
          <a:xfrm>
            <a:off x="2208214" y="2276475"/>
            <a:ext cx="8135937" cy="4465638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 w="9525" algn="ctr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180000"/>
          <a:lstStyle/>
          <a:p>
            <a:pPr eaLnBrk="1" hangingPunct="1"/>
            <a:r>
              <a:rPr lang="zh-TW" altLang="en-US" sz="2800">
                <a:latin typeface="Arial" pitchFamily="34" charset="0"/>
                <a:ea typeface="標楷體" pitchFamily="65" charset="-120"/>
                <a:cs typeface="新細明體" pitchFamily="18" charset="-120"/>
              </a:rPr>
              <a:t>一、</a:t>
            </a:r>
            <a:r>
              <a:rPr lang="en-US" altLang="zh-TW" sz="2800">
                <a:ea typeface="微軟正黑體" pitchFamily="34" charset="-120"/>
                <a:cs typeface="新細明體" pitchFamily="18" charset="-120"/>
              </a:rPr>
              <a:t> 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學生實際出席日數（不含公、喪、病假），須達六學期總出席日數之三分之二以上。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二、學生日常生活表現六學期成績依教師輔導與管教學生之相關規定，辦理功過相抵、獎懲實施、懲罰存記及改過銷過等事項，且依規定程序審核通過註銷後，其記錄未達三大過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三小過等同一大過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r>
              <a:rPr lang="zh-TW" altLang="en-US" sz="2800">
                <a:ea typeface="微軟正黑體" pitchFamily="34" charset="-120"/>
                <a:cs typeface="新細明體" pitchFamily="18" charset="-120"/>
              </a:rPr>
              <a:t>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三、學生學習領域畢業成績至少四大領域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含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成績達丙等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六十分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以上者。</a:t>
            </a:r>
            <a:endParaRPr lang="zh-TW" altLang="en-US" sz="2800">
              <a:latin typeface="Arial" pitchFamily="34" charset="0"/>
              <a:ea typeface="標楷體" pitchFamily="65" charset="-120"/>
              <a:cs typeface="新細明體" pitchFamily="18" charset="-120"/>
            </a:endParaRPr>
          </a:p>
        </p:txBody>
      </p:sp>
      <p:grpSp>
        <p:nvGrpSpPr>
          <p:cNvPr id="148484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8485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413475" y="228422"/>
            <a:ext cx="357190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畢業資格：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修業資格：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950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343472" y="1916832"/>
            <a:ext cx="950505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志願序（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分）第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，可選填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551384" y="1325564"/>
            <a:ext cx="11017224" cy="2535237"/>
          </a:xfrm>
        </p:spPr>
        <p:txBody>
          <a:bodyPr/>
          <a:lstStyle/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志願序積分高者將優先錄取。</a:t>
            </a:r>
          </a:p>
          <a:p>
            <a:pPr marL="228600" indent="-228600"/>
            <a:endParaRPr lang="zh-TW" altLang="en-US" sz="26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8270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708755"/>
              </p:ext>
            </p:extLst>
          </p:nvPr>
        </p:nvGraphicFramePr>
        <p:xfrm>
          <a:off x="1127448" y="3717032"/>
          <a:ext cx="10009111" cy="2808312"/>
        </p:xfrm>
        <a:graphic>
          <a:graphicData uri="http://schemas.openxmlformats.org/drawingml/2006/table">
            <a:tbl>
              <a:tblPr/>
              <a:tblGrid>
                <a:gridCol w="142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9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0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0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</a:t>
                      </a:r>
                      <a:endParaRPr kumimoji="0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1199456" y="1268412"/>
            <a:ext cx="10153128" cy="5453063"/>
          </a:xfrm>
        </p:spPr>
        <p:txBody>
          <a:bodyPr/>
          <a:lstStyle/>
          <a:p>
            <a:pPr marL="228600" indent="-228600"/>
            <a:r>
              <a:rPr lang="zh-TW" altLang="en-US" dirty="0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甲生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乙生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zh-TW" altLang="en-US" dirty="0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7981950" y="6356351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51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66069"/>
              </p:ext>
            </p:extLst>
          </p:nvPr>
        </p:nvGraphicFramePr>
        <p:xfrm>
          <a:off x="2639616" y="1920875"/>
          <a:ext cx="8856984" cy="2049465"/>
        </p:xfrm>
        <a:graphic>
          <a:graphicData uri="http://schemas.openxmlformats.org/drawingml/2006/table">
            <a:tbl>
              <a:tblPr/>
              <a:tblGrid>
                <a:gridCol w="12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79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7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造園科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G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5969"/>
              </p:ext>
            </p:extLst>
          </p:nvPr>
        </p:nvGraphicFramePr>
        <p:xfrm>
          <a:off x="2639616" y="4783137"/>
          <a:ext cx="8856984" cy="1493520"/>
        </p:xfrm>
        <a:graphic>
          <a:graphicData uri="http://schemas.openxmlformats.org/drawingml/2006/table">
            <a:tbl>
              <a:tblPr/>
              <a:tblGrid>
                <a:gridCol w="1206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5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9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3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1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63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482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框架 2"/>
          <p:cNvSpPr/>
          <p:nvPr/>
        </p:nvSpPr>
        <p:spPr>
          <a:xfrm>
            <a:off x="4031009" y="3353300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/>
          <p:cNvSpPr/>
          <p:nvPr/>
        </p:nvSpPr>
        <p:spPr>
          <a:xfrm>
            <a:off x="5087938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/>
          <p:cNvSpPr/>
          <p:nvPr/>
        </p:nvSpPr>
        <p:spPr>
          <a:xfrm>
            <a:off x="6170493" y="3369320"/>
            <a:ext cx="3021850" cy="461786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/>
          <p:cNvSpPr/>
          <p:nvPr/>
        </p:nvSpPr>
        <p:spPr>
          <a:xfrm>
            <a:off x="3863032" y="5805487"/>
            <a:ext cx="5329311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/>
          <p:cNvSpPr/>
          <p:nvPr/>
        </p:nvSpPr>
        <p:spPr>
          <a:xfrm>
            <a:off x="9547942" y="5860227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/>
          <p:cNvSpPr/>
          <p:nvPr/>
        </p:nvSpPr>
        <p:spPr>
          <a:xfrm>
            <a:off x="10668694" y="586022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1817688" y="19431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/>
        </p:nvGraphicFramePr>
        <p:xfrm>
          <a:off x="1919288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3359151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/>
          <p:cNvSpPr txBox="1">
            <a:spLocks noChangeArrowheads="1"/>
          </p:cNvSpPr>
          <p:nvPr/>
        </p:nvSpPr>
        <p:spPr bwMode="auto">
          <a:xfrm>
            <a:off x="3884613" y="6100764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/>
          <p:cNvSpPr txBox="1">
            <a:spLocks noChangeArrowheads="1"/>
          </p:cNvSpPr>
          <p:nvPr/>
        </p:nvSpPr>
        <p:spPr bwMode="auto">
          <a:xfrm>
            <a:off x="6383339" y="5661025"/>
            <a:ext cx="1081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1817688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1847851" y="3141664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524001" y="1146176"/>
            <a:ext cx="9212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3250841" y="334336"/>
            <a:ext cx="6264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3900488" y="4540251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5046663" y="45545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61642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7319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8485188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9605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1738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4524376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381752" y="571481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19288" y="1571626"/>
            <a:ext cx="8280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與「家長意見」相符者得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與「導師意見」相符者得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與「輔導教師意見」相符者得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1738313" y="4000500"/>
            <a:ext cx="2786062" cy="857250"/>
            <a:chOff x="2389" y="1239"/>
            <a:chExt cx="2315099" cy="1266281"/>
          </a:xfrm>
        </p:grpSpPr>
        <p:sp>
          <p:nvSpPr>
            <p:cNvPr id="14" name="圓角矩形 13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/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4524376" y="3857626"/>
            <a:ext cx="1857375" cy="1071563"/>
            <a:chOff x="2103175" y="-428010"/>
            <a:chExt cx="2040083" cy="1267522"/>
          </a:xfrm>
        </p:grpSpPr>
        <p:sp>
          <p:nvSpPr>
            <p:cNvPr id="17" name="向右箭號 16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/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9" name="文字方塊 18"/>
          <p:cNvSpPr txBox="1"/>
          <p:nvPr/>
        </p:nvSpPr>
        <p:spPr>
          <a:xfrm>
            <a:off x="6381721" y="4071929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就近入學：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2595564" y="5175251"/>
            <a:ext cx="6624637" cy="132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桃園區學生符合就近入學得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共同就學區學生得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均衡學習：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5655" name="Text Box 25"/>
          <p:cNvSpPr txBox="1">
            <a:spLocks noChangeArrowheads="1"/>
          </p:cNvSpPr>
          <p:nvPr/>
        </p:nvSpPr>
        <p:spPr bwMode="auto">
          <a:xfrm>
            <a:off x="1359139" y="1881978"/>
            <a:ext cx="9438952" cy="162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學年度以後入學：基本條件為國中健體、藝術、綜合活動、科技領域五學期平均成績達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分以上者，每個領域各得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分，最高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55657" name="群組 4"/>
          <p:cNvGrpSpPr>
            <a:grpSpLocks/>
          </p:cNvGrpSpPr>
          <p:nvPr/>
        </p:nvGrpSpPr>
        <p:grpSpPr bwMode="auto">
          <a:xfrm>
            <a:off x="1524000" y="3820404"/>
            <a:ext cx="3786188" cy="857250"/>
            <a:chOff x="2389" y="1239"/>
            <a:chExt cx="2315099" cy="1266281"/>
          </a:xfrm>
        </p:grpSpPr>
        <p:sp>
          <p:nvSpPr>
            <p:cNvPr id="13" name="圓角矩形 12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8" name="群組 7"/>
          <p:cNvGrpSpPr>
            <a:grpSpLocks/>
          </p:cNvGrpSpPr>
          <p:nvPr/>
        </p:nvGrpSpPr>
        <p:grpSpPr bwMode="auto">
          <a:xfrm>
            <a:off x="5238751" y="3708893"/>
            <a:ext cx="1857375" cy="1071562"/>
            <a:chOff x="2103175" y="-428010"/>
            <a:chExt cx="2040083" cy="1267522"/>
          </a:xfrm>
        </p:grpSpPr>
        <p:sp>
          <p:nvSpPr>
            <p:cNvPr id="16" name="向右箭號 15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8" name="文字方塊 17"/>
          <p:cNvSpPr txBox="1"/>
          <p:nvPr/>
        </p:nvSpPr>
        <p:spPr>
          <a:xfrm>
            <a:off x="7024694" y="3891819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品德表現：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1703512" y="4749092"/>
            <a:ext cx="8750206" cy="206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分，記功每次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分，嘉獎每次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eaLnBrk="1" hangingPunct="1">
              <a:defRPr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6675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服務表現：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325154" y="2060848"/>
            <a:ext cx="9684567" cy="35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擔任班級內幹部、自治市幹部及社團幹部任滿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學期，經考核表現優良者得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分。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未滿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小時不計分</a:t>
            </a:r>
            <a:r>
              <a:rPr lang="en-US" altLang="zh-TW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7699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才藝表現：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7703" name="Text Box 12"/>
          <p:cNvSpPr txBox="1">
            <a:spLocks noChangeArrowheads="1"/>
          </p:cNvSpPr>
          <p:nvPr/>
        </p:nvSpPr>
        <p:spPr bwMode="auto">
          <a:xfrm>
            <a:off x="1666876" y="1857375"/>
            <a:ext cx="8786813" cy="344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限中央部會、教育主管機關主辦或委託辦理者。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年度同項比賽擇優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次採計；</a:t>
            </a:r>
            <a:br>
              <a:rPr lang="en-US" altLang="zh-TW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同一事蹟、同一獎項不得重複採記積分。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團體賽：依個人賽積分折半計算。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9747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體適能：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9751" name="矩形 11"/>
          <p:cNvSpPr>
            <a:spLocks noChangeArrowheads="1"/>
          </p:cNvSpPr>
          <p:nvPr/>
        </p:nvSpPr>
        <p:spPr bwMode="auto">
          <a:xfrm>
            <a:off x="1625600" y="1500189"/>
            <a:ext cx="91509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各單項包括肌耐力、柔軟度、瞬發力、心肺耐力等，單項門檻達標準者得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身心障礙、重大疾病、體弱或因故無法測試者特殊學生等依教育部相關辦法辦理。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159752" name="Picture 3" descr="一分鐘仰臥起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4825" y="4643439"/>
            <a:ext cx="23383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3" name="Picture 2" descr="坐姿體前彎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0063" y="4643439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4" name="Picture 4" descr="800公尺跑走照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7263" y="4608513"/>
            <a:ext cx="2038350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6" name="Picture 2" descr="立定跳遠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4614" y="4635501"/>
            <a:ext cx="20796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群組 4"/>
          <p:cNvGrpSpPr>
            <a:grpSpLocks/>
          </p:cNvGrpSpPr>
          <p:nvPr/>
        </p:nvGrpSpPr>
        <p:grpSpPr bwMode="auto">
          <a:xfrm>
            <a:off x="1524000" y="500063"/>
            <a:ext cx="3786188" cy="857250"/>
            <a:chOff x="2389" y="1239"/>
            <a:chExt cx="2315099" cy="1266281"/>
          </a:xfrm>
        </p:grpSpPr>
        <p:sp>
          <p:nvSpPr>
            <p:cNvPr id="6" name="圓角矩形 5"/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/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60771" name="群組 7"/>
          <p:cNvGrpSpPr>
            <a:grpSpLocks/>
          </p:cNvGrpSpPr>
          <p:nvPr/>
        </p:nvGrpSpPr>
        <p:grpSpPr bwMode="auto">
          <a:xfrm>
            <a:off x="5238751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/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/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7024694" y="571481"/>
            <a:ext cx="321471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本土語言認證：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0775" name="矩形 11"/>
          <p:cNvSpPr>
            <a:spLocks noChangeArrowheads="1"/>
          </p:cNvSpPr>
          <p:nvPr/>
        </p:nvSpPr>
        <p:spPr bwMode="auto">
          <a:xfrm>
            <a:off x="1524000" y="2178051"/>
            <a:ext cx="91085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原住民族語言能力認證：原住民族委員會主辦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客語能力認證：客家委員會主辦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閩南語語言能力認證：教育部主辦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單項通過者得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/>
          <p:cNvGrpSpPr>
            <a:grpSpLocks/>
          </p:cNvGrpSpPr>
          <p:nvPr/>
        </p:nvGrpSpPr>
        <p:grpSpPr bwMode="auto">
          <a:xfrm>
            <a:off x="6888088" y="224644"/>
            <a:ext cx="1656902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/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/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lvl="1" defTabSz="10668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defRPr/>
              </a:pPr>
              <a:r>
                <a:rPr kumimoji="0" lang="en-US" altLang="zh-TW" sz="2400" dirty="0">
                  <a:solidFill>
                    <a:schemeClr val="tx1"/>
                  </a:solidFill>
                </a:rPr>
                <a:t>  </a:t>
              </a:r>
              <a:r>
                <a:rPr kumimoji="0" lang="en-US" altLang="zh-TW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33</a:t>
              </a:r>
              <a:r>
                <a:rPr kumimoji="0" lang="zh-TW" altLang="en-US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grpSp>
        <p:nvGrpSpPr>
          <p:cNvPr id="3" name="群組 16"/>
          <p:cNvGrpSpPr>
            <a:grpSpLocks/>
          </p:cNvGrpSpPr>
          <p:nvPr/>
        </p:nvGrpSpPr>
        <p:grpSpPr bwMode="auto">
          <a:xfrm>
            <a:off x="4502300" y="271761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/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/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defTabSz="16002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zh-TW" altLang="en-US" sz="3600" b="1" dirty="0">
                  <a:latin typeface="標楷體" pitchFamily="65" charset="-120"/>
                  <a:ea typeface="標楷體" pitchFamily="65" charset="-120"/>
                </a:rPr>
                <a:t>教育會考</a:t>
              </a:r>
            </a:p>
          </p:txBody>
        </p:sp>
      </p:grpSp>
      <p:graphicFrame>
        <p:nvGraphicFramePr>
          <p:cNvPr id="225284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92643"/>
              </p:ext>
            </p:extLst>
          </p:nvPr>
        </p:nvGraphicFramePr>
        <p:xfrm>
          <a:off x="1415480" y="1739097"/>
          <a:ext cx="9613478" cy="4537805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9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37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25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項目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給分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說明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93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會考成績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精熟每科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基礎每科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待加強每科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單科上限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分，五科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(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國文、數學、英語、社會、自然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)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30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3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寫作測驗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成績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5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滿分</a:t>
                      </a: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4294967295"/>
          </p:nvPr>
        </p:nvGraphicFramePr>
        <p:xfrm>
          <a:off x="1684338" y="836614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/>
          <p:cNvSpPr>
            <a:spLocks noGrp="1"/>
          </p:cNvSpPr>
          <p:nvPr>
            <p:ph type="title" idx="4294967295"/>
          </p:nvPr>
        </p:nvSpPr>
        <p:spPr>
          <a:xfrm>
            <a:off x="1547814" y="449263"/>
            <a:ext cx="9120187" cy="576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113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1810405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2404130" y="2500313"/>
            <a:ext cx="52322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2999443" y="2492376"/>
            <a:ext cx="52322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3556655" y="2500314"/>
            <a:ext cx="52322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4132918" y="2500314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4709180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0" name="文字方塊 14"/>
          <p:cNvSpPr txBox="1">
            <a:spLocks noChangeArrowheads="1"/>
          </p:cNvSpPr>
          <p:nvPr/>
        </p:nvSpPr>
        <p:spPr bwMode="auto">
          <a:xfrm>
            <a:off x="7608055" y="29241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1" name="文字方塊 16"/>
          <p:cNvSpPr txBox="1">
            <a:spLocks noChangeArrowheads="1"/>
          </p:cNvSpPr>
          <p:nvPr/>
        </p:nvSpPr>
        <p:spPr bwMode="auto">
          <a:xfrm>
            <a:off x="5155367" y="33813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2" name="文字方塊 17"/>
          <p:cNvSpPr txBox="1">
            <a:spLocks noChangeArrowheads="1"/>
          </p:cNvSpPr>
          <p:nvPr/>
        </p:nvSpPr>
        <p:spPr bwMode="auto">
          <a:xfrm>
            <a:off x="5307767" y="35337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5979180" y="2511426"/>
            <a:ext cx="52322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6672918" y="2524125"/>
            <a:ext cx="52322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1455738" y="-373063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6" name="文字方塊 22"/>
          <p:cNvSpPr txBox="1">
            <a:spLocks noChangeArrowheads="1"/>
          </p:cNvSpPr>
          <p:nvPr/>
        </p:nvSpPr>
        <p:spPr bwMode="auto">
          <a:xfrm>
            <a:off x="5284330" y="1932238"/>
            <a:ext cx="52322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/>
          <p:cNvGraphicFramePr>
            <a:graphicFrameLocks noGrp="1"/>
          </p:cNvGraphicFramePr>
          <p:nvPr/>
        </p:nvGraphicFramePr>
        <p:xfrm>
          <a:off x="1547814" y="5876925"/>
          <a:ext cx="6108699" cy="904431"/>
        </p:xfrm>
        <a:graphic>
          <a:graphicData uri="http://schemas.openxmlformats.org/drawingml/2006/table">
            <a:tbl>
              <a:tblPr/>
              <a:tblGrid>
                <a:gridCol w="812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/>
          <p:cNvGraphicFramePr>
            <a:graphicFrameLocks noGrp="1"/>
          </p:cNvGraphicFramePr>
          <p:nvPr/>
        </p:nvGraphicFramePr>
        <p:xfrm>
          <a:off x="1547814" y="1049338"/>
          <a:ext cx="6267449" cy="898652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3903" name="群組 4"/>
          <p:cNvGrpSpPr>
            <a:grpSpLocks/>
          </p:cNvGrpSpPr>
          <p:nvPr/>
        </p:nvGrpSpPr>
        <p:grpSpPr bwMode="auto">
          <a:xfrm>
            <a:off x="7921626" y="2441576"/>
            <a:ext cx="614363" cy="3598863"/>
            <a:chOff x="6164801" y="2441134"/>
            <a:chExt cx="614949" cy="3598966"/>
          </a:xfrm>
        </p:grpSpPr>
        <p:sp>
          <p:nvSpPr>
            <p:cNvPr id="163912" name="文字方塊 22"/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660066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63913" name="文字方塊 1"/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660066"/>
                  </a:solidFill>
                </a:rPr>
                <a:t>11</a:t>
              </a:r>
              <a:endParaRPr lang="zh-TW" altLang="en-US" sz="2200">
                <a:solidFill>
                  <a:srgbClr val="660066"/>
                </a:solidFill>
              </a:endParaRPr>
            </a:p>
          </p:txBody>
        </p:sp>
      </p:grpSp>
      <p:grpSp>
        <p:nvGrpSpPr>
          <p:cNvPr id="163904" name="群組 3"/>
          <p:cNvGrpSpPr>
            <a:grpSpLocks/>
          </p:cNvGrpSpPr>
          <p:nvPr/>
        </p:nvGrpSpPr>
        <p:grpSpPr bwMode="auto">
          <a:xfrm>
            <a:off x="8164692" y="2441576"/>
            <a:ext cx="1088847" cy="3629025"/>
            <a:chOff x="6437794" y="2441134"/>
            <a:chExt cx="1088622" cy="3629129"/>
          </a:xfrm>
        </p:grpSpPr>
        <p:sp>
          <p:nvSpPr>
            <p:cNvPr id="163910" name="文字方塊 23"/>
            <p:cNvSpPr txBox="1">
              <a:spLocks noChangeArrowheads="1"/>
            </p:cNvSpPr>
            <p:nvPr/>
          </p:nvSpPr>
          <p:spPr bwMode="auto">
            <a:xfrm>
              <a:off x="6437794" y="2800013"/>
              <a:ext cx="861596" cy="327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教育會考自然科標示</a:t>
              </a:r>
            </a:p>
            <a:p>
              <a:pPr eaLnBrk="1" hangingPunct="1"/>
              <a:endPara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endParaRPr>
            </a:p>
          </p:txBody>
        </p:sp>
        <p:sp>
          <p:nvSpPr>
            <p:cNvPr id="163911" name="文字方塊 25"/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12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grpSp>
        <p:nvGrpSpPr>
          <p:cNvPr id="163905" name="群組 7"/>
          <p:cNvGrpSpPr>
            <a:grpSpLocks/>
          </p:cNvGrpSpPr>
          <p:nvPr/>
        </p:nvGrpSpPr>
        <p:grpSpPr bwMode="auto">
          <a:xfrm>
            <a:off x="7270751" y="2449513"/>
            <a:ext cx="771525" cy="3503612"/>
            <a:chOff x="5528746" y="2449616"/>
            <a:chExt cx="771599" cy="3502928"/>
          </a:xfrm>
        </p:grpSpPr>
        <p:sp>
          <p:nvSpPr>
            <p:cNvPr id="163908" name="文字方塊 21"/>
            <p:cNvSpPr txBox="1">
              <a:spLocks noChangeArrowheads="1"/>
            </p:cNvSpPr>
            <p:nvPr/>
          </p:nvSpPr>
          <p:spPr bwMode="auto">
            <a:xfrm>
              <a:off x="5550022" y="2793419"/>
              <a:ext cx="523270" cy="3159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63909" name="文字方塊 28"/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10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9072096" y="4988720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8937158" y="5431632"/>
            <a:ext cx="523220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51384" y="692696"/>
            <a:ext cx="11640616" cy="626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812800" indent="-8128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kumimoji="0"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會考總積分先比序：</a:t>
            </a:r>
          </a:p>
          <a:p>
            <a:pPr>
              <a:lnSpc>
                <a:spcPct val="120000"/>
              </a:lnSpc>
              <a:defRPr/>
            </a:pPr>
            <a:r>
              <a:rPr kumimoji="0" lang="en-US" altLang="zh-TW" sz="2800" b="1" dirty="0">
                <a:solidFill>
                  <a:srgbClr val="8D36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國數英社自為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kumimoji="0"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國數英社自為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、 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B++</a:t>
            </a:r>
          </a:p>
          <a:p>
            <a:pPr eaLnBrk="1" hangingPunct="1">
              <a:defRPr/>
            </a:pP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則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甲先錄取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！因為甲會考總積分</a:t>
            </a:r>
            <a:r>
              <a:rPr kumimoji="0" lang="en-US" altLang="zh-TW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</a:p>
          <a:p>
            <a:pPr>
              <a:lnSpc>
                <a:spcPct val="120000"/>
              </a:lnSpc>
              <a:defRPr/>
            </a:pP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乙會考總積分</a:t>
            </a:r>
            <a:r>
              <a:rPr kumimoji="0" lang="en-US" altLang="zh-TW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 </a:t>
            </a:r>
            <a:endParaRPr kumimoji="0" lang="en-US" altLang="zh-TW" sz="2800" b="1" dirty="0">
              <a:solidFill>
                <a:srgbClr val="99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defRPr/>
            </a:pPr>
            <a:endParaRPr kumimoji="0" lang="en-US" altLang="zh-TW" sz="2800" b="1" dirty="0">
              <a:solidFill>
                <a:srgbClr val="99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80000"/>
              </a:lnSpc>
              <a:defRPr/>
            </a:pPr>
            <a:r>
              <a:rPr kumimoji="0"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會考總積分相同時，比會考總積點：</a:t>
            </a:r>
          </a:p>
          <a:p>
            <a:pPr eaLnBrk="1" hangingPunct="1">
              <a:defRPr/>
            </a:pPr>
            <a:r>
              <a:rPr kumimoji="0" lang="en-US" altLang="zh-TW" sz="2800" b="1" dirty="0">
                <a:solidFill>
                  <a:srgbClr val="8D360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國數英社自為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++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++</a:t>
            </a:r>
          </a:p>
          <a:p>
            <a:pPr eaLnBrk="1" hangingPunct="1"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（會考總積分</a:t>
            </a:r>
            <a:r>
              <a:rPr kumimoji="0" lang="zh-TW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分）</a:t>
            </a:r>
          </a:p>
          <a:p>
            <a:pPr eaLnBrk="1" hangingPunct="1">
              <a:defRPr/>
            </a:pP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乙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國數英社自為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en-US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kumimoji="0" lang="zh-TW" altLang="en-US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lang="zh-TW" altLang="zh-TW" sz="2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endParaRPr kumimoji="0" lang="en-US" altLang="zh-TW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（會考總積分</a:t>
            </a:r>
            <a:r>
              <a:rPr kumimoji="0" lang="zh-TW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kumimoji="0"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分）</a:t>
            </a:r>
          </a:p>
          <a:p>
            <a:pPr eaLnBrk="1" hangingPunct="1">
              <a:defRPr/>
            </a:pP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則</a:t>
            </a:r>
            <a:r>
              <a:rPr kumimoji="0"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甲先錄取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！因為甲會考總積點</a:t>
            </a:r>
            <a:r>
              <a:rPr kumimoji="0" lang="en-US" altLang="zh-TW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=7x5=35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 </a:t>
            </a:r>
            <a:r>
              <a:rPr kumimoji="0" lang="en-US" altLang="zh-TW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乙會考總積點</a:t>
            </a:r>
            <a:r>
              <a:rPr kumimoji="0" lang="en-US" altLang="zh-TW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=6x5=30</a:t>
            </a:r>
            <a:r>
              <a:rPr kumimoji="0"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endParaRPr kumimoji="0" lang="zh-TW" altLang="en-US" sz="28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endParaRPr kumimoji="0" lang="zh-TW" altLang="en-US" sz="2800" b="1" dirty="0">
              <a:solidFill>
                <a:srgbClr val="99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 bwMode="auto">
          <a:xfrm>
            <a:off x="8112139" y="20638"/>
            <a:ext cx="2555875" cy="4556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r>
              <a:rPr kumimoji="0"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比序順序</a:t>
            </a:r>
            <a:r>
              <a:rPr kumimoji="0" lang="en-US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kumimoji="0" lang="zh-TW" alt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22794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3"/>
          <p:cNvSpPr>
            <a:spLocks noGrp="1"/>
          </p:cNvSpPr>
          <p:nvPr>
            <p:ph type="ctrTitle"/>
          </p:nvPr>
        </p:nvSpPr>
        <p:spPr>
          <a:xfrm>
            <a:off x="2063554" y="0"/>
            <a:ext cx="8249570" cy="2714644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1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A&gt;B&gt;C</a:t>
            </a:r>
            <a:endParaRPr lang="zh-TW" altLang="en-US" sz="13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標題 3"/>
          <p:cNvSpPr txBox="1">
            <a:spLocks/>
          </p:cNvSpPr>
          <p:nvPr/>
        </p:nvSpPr>
        <p:spPr bwMode="auto">
          <a:xfrm>
            <a:off x="1524000" y="2924944"/>
            <a:ext cx="91440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kumimoji="0" lang="zh-TW" altLang="en-US" sz="8800" b="1" dirty="0">
                <a:solidFill>
                  <a:srgbClr val="0043C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五科都要好</a:t>
            </a:r>
            <a:endParaRPr kumimoji="0" lang="en-US" altLang="zh-TW" sz="8800" b="1" dirty="0">
              <a:solidFill>
                <a:srgbClr val="0043C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kumimoji="0" lang="zh-TW" altLang="en-US" sz="8800" b="1" dirty="0">
                <a:solidFill>
                  <a:srgbClr val="0043C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除了保持優勢科目</a:t>
            </a:r>
            <a:endParaRPr kumimoji="0" lang="en-US" altLang="zh-TW" sz="8800" b="1" dirty="0">
              <a:solidFill>
                <a:srgbClr val="0043C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kumimoji="0" lang="zh-TW" altLang="en-US" sz="8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更要先救弱科</a:t>
            </a:r>
          </a:p>
        </p:txBody>
      </p:sp>
    </p:spTree>
    <p:extLst>
      <p:ext uri="{BB962C8B-B14F-4D97-AF65-F5344CB8AC3E}">
        <p14:creationId xmlns:p14="http://schemas.microsoft.com/office/powerpoint/2010/main" val="2962708762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14465B3-E047-471A-8DAB-E1EFF75F2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412776"/>
            <a:ext cx="3888432" cy="3888432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B0F7E10B-D0B0-4612-ACFE-AA18A66F66E3}"/>
              </a:ext>
            </a:extLst>
          </p:cNvPr>
          <p:cNvSpPr txBox="1"/>
          <p:nvPr/>
        </p:nvSpPr>
        <p:spPr>
          <a:xfrm>
            <a:off x="1559496" y="5589240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教育部適性入學網站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E4610EC-8EB4-4BBF-B585-F91F0D96F4E9}"/>
              </a:ext>
            </a:extLst>
          </p:cNvPr>
          <p:cNvSpPr txBox="1"/>
          <p:nvPr/>
        </p:nvSpPr>
        <p:spPr>
          <a:xfrm>
            <a:off x="7176120" y="55637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桃園市適性入學網站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13429C6-6E75-4D0F-BE28-1F48CC41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376772"/>
            <a:ext cx="3960440" cy="39604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4060D2F-3E74-4064-A7AC-903EE3291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5760" y="6065376"/>
            <a:ext cx="3960440" cy="670231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b="1" dirty="0">
                <a:solidFill>
                  <a:schemeClr val="tx1"/>
                </a:solidFill>
                <a:latin typeface="Cataneo BT" pitchFamily="66" charset="0"/>
                <a:ea typeface="標楷體" panose="03000509000000000000" pitchFamily="65" charset="-120"/>
                <a:sym typeface="Wingdings" panose="05000000000000000000" pitchFamily="2" charset="2"/>
              </a:rPr>
              <a:t>適性輔導網站資源</a:t>
            </a:r>
            <a:endParaRPr lang="zh-TW" altLang="en-US" b="1" dirty="0">
              <a:solidFill>
                <a:schemeClr val="tx1"/>
              </a:solidFill>
              <a:latin typeface="Cataneo BT" pitchFamily="66" charset="0"/>
              <a:ea typeface="標楷體" panose="03000509000000000000" pitchFamily="65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66105F2-3DE6-A0E2-2D85-2D1663584701}"/>
              </a:ext>
            </a:extLst>
          </p:cNvPr>
          <p:cNvSpPr txBox="1"/>
          <p:nvPr/>
        </p:nvSpPr>
        <p:spPr>
          <a:xfrm>
            <a:off x="2063552" y="530080"/>
            <a:ext cx="836472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七、適性入學宣導網說明</a:t>
            </a:r>
            <a:endParaRPr kumimoji="0" lang="en-US" altLang="zh-TW" sz="4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4069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1E3FCE0-177F-47E1-9774-7CE5AF6E7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4704"/>
            <a:ext cx="12192000" cy="573010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矩形 6">
            <a:extLst>
              <a:ext uri="{FF2B5EF4-FFF2-40B4-BE49-F238E27FC236}">
                <a16:creationId xmlns:a16="http://schemas.microsoft.com/office/drawing/2014/main" id="{6EF926B9-8FE2-4A76-9CB3-AE34EE0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648" y="82550"/>
            <a:ext cx="4032448" cy="670231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b="1" dirty="0">
                <a:solidFill>
                  <a:schemeClr val="tx1"/>
                </a:solidFill>
                <a:latin typeface="Cataneo BT" pitchFamily="66" charset="0"/>
                <a:ea typeface="標楷體" panose="03000509000000000000" pitchFamily="65" charset="-120"/>
                <a:sym typeface="Wingdings" panose="05000000000000000000" pitchFamily="2" charset="2"/>
              </a:rPr>
              <a:t>適性輔導網站資源</a:t>
            </a:r>
            <a:endParaRPr lang="zh-TW" altLang="en-US" b="1" dirty="0">
              <a:solidFill>
                <a:schemeClr val="tx1"/>
              </a:solidFill>
              <a:latin typeface="Cataneo BT" pitchFamily="66" charset="0"/>
              <a:ea typeface="標楷體" panose="03000509000000000000" pitchFamily="65" charset="-120"/>
            </a:endParaRP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39199872-ECDB-4A94-B030-DB8A47922AD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785045"/>
            <a:ext cx="8726488" cy="771747"/>
            <a:chOff x="720" y="-712"/>
            <a:chExt cx="2256" cy="4457"/>
          </a:xfrm>
        </p:grpSpPr>
        <p:sp>
          <p:nvSpPr>
            <p:cNvPr id="104455" name="AutoShape 16">
              <a:extLst>
                <a:ext uri="{FF2B5EF4-FFF2-40B4-BE49-F238E27FC236}">
                  <a16:creationId xmlns:a16="http://schemas.microsoft.com/office/drawing/2014/main" id="{574F9F27-FD01-4675-BCBA-E91B8ECAD2B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  <p:sp>
          <p:nvSpPr>
            <p:cNvPr id="104456" name="AutoShape 17">
              <a:extLst>
                <a:ext uri="{FF2B5EF4-FFF2-40B4-BE49-F238E27FC236}">
                  <a16:creationId xmlns:a16="http://schemas.microsoft.com/office/drawing/2014/main" id="{C182142D-1B8A-4837-B521-EE2627EF220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b="1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桃園市政府教育局十二年國教資訊網 </a:t>
              </a:r>
              <a:r>
                <a:rPr lang="en-US" altLang="zh-TW" sz="2400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http://12basic.tyc.edu.tw/</a:t>
              </a:r>
              <a:endParaRPr lang="zh-TW" altLang="en-US" sz="2400" dirty="0">
                <a:solidFill>
                  <a:srgbClr val="000000"/>
                </a:solidFill>
                <a:latin typeface="Cataneo BT" pitchFamily="66" charset="0"/>
                <a:ea typeface="標楷體" panose="03000509000000000000" pitchFamily="65" charset="-120"/>
              </a:endParaRPr>
            </a:p>
          </p:txBody>
        </p:sp>
        <p:sp>
          <p:nvSpPr>
            <p:cNvPr id="104457" name="AutoShape 19">
              <a:extLst>
                <a:ext uri="{FF2B5EF4-FFF2-40B4-BE49-F238E27FC236}">
                  <a16:creationId xmlns:a16="http://schemas.microsoft.com/office/drawing/2014/main" id="{C9842ACC-358E-467C-A0F1-7A34AA9C7FF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04452" name="圖片 1">
            <a:extLst>
              <a:ext uri="{FF2B5EF4-FFF2-40B4-BE49-F238E27FC236}">
                <a16:creationId xmlns:a16="http://schemas.microsoft.com/office/drawing/2014/main" id="{50A9DA1A-D8BF-4AA7-948B-72E5777CB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5105400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圖片 2">
            <a:extLst>
              <a:ext uri="{FF2B5EF4-FFF2-40B4-BE49-F238E27FC236}">
                <a16:creationId xmlns:a16="http://schemas.microsoft.com/office/drawing/2014/main" id="{ECEF0A6C-FCB0-480B-B27A-2E607CEC3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5157789"/>
            <a:ext cx="12890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813C9841-C640-4BD1-AA56-5421E15EA3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348" y="776866"/>
            <a:ext cx="11737303" cy="60811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 idx="4294967295"/>
          </p:nvPr>
        </p:nvSpPr>
        <p:spPr>
          <a:xfrm>
            <a:off x="2783632" y="252865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557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07188" y="1557338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en-US" altLang="zh-TW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/>
          <p:cNvSpPr>
            <a:spLocks noGrp="1"/>
          </p:cNvSpPr>
          <p:nvPr>
            <p:ph sz="half" idx="4294967295"/>
          </p:nvPr>
        </p:nvSpPr>
        <p:spPr>
          <a:xfrm>
            <a:off x="1524001" y="2228851"/>
            <a:ext cx="4030663" cy="259556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endParaRPr lang="en-US" altLang="zh-TW" sz="24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5895976" y="2276475"/>
            <a:ext cx="4772025" cy="3024188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1524000" y="5065714"/>
            <a:ext cx="8718550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58" y="3495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4294967295"/>
          </p:nvPr>
        </p:nvSpPr>
        <p:spPr>
          <a:xfrm>
            <a:off x="1954214" y="1760538"/>
            <a:ext cx="8713787" cy="3097212"/>
          </a:xfrm>
        </p:spPr>
        <p:txBody>
          <a:bodyPr>
            <a:normAutofit/>
          </a:bodyPr>
          <a:lstStyle/>
          <a:p>
            <a:pPr marL="514350" indent="-457200" eaLnBrk="1" hangingPunct="1">
              <a:lnSpc>
                <a:spcPct val="90000"/>
              </a:lnSpc>
              <a:buBlip>
                <a:blip r:embed="rId3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諮詢專線：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各校教務主任、輔導主任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地方宣導團責任區講師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桃園市政府教育局</a:t>
            </a:r>
          </a:p>
          <a:p>
            <a:pPr marL="914400" lvl="1" indent="-457200" eaLnBrk="1" hangingPunct="1">
              <a:lnSpc>
                <a:spcPct val="90000"/>
              </a:lnSpc>
              <a:buNone/>
              <a:defRPr/>
            </a:pPr>
            <a:r>
              <a:rPr kumimoji="1" lang="en-US" altLang="zh-TW" sz="3600" dirty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114300" dist="203200" dir="3600000" algn="t" rotWithShape="0">
              <a:prstClr val="black">
                <a:alpha val="32000"/>
              </a:prstClr>
            </a:outerShdw>
          </a:effectLst>
        </p:spPr>
      </p:pic>
      <p:sp>
        <p:nvSpPr>
          <p:cNvPr id="4" name="內容版面配置區 2"/>
          <p:cNvSpPr txBox="1">
            <a:spLocks/>
          </p:cNvSpPr>
          <p:nvPr/>
        </p:nvSpPr>
        <p:spPr>
          <a:xfrm>
            <a:off x="1919538" y="4149080"/>
            <a:ext cx="4896544" cy="23488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3200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800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4000" dirty="0">
                <a:solidFill>
                  <a:prstClr val="white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華康儷粗圓" pitchFamily="49" charset="-120"/>
                <a:ea typeface="華康儷粗圓" pitchFamily="49" charset="-120"/>
                <a:cs typeface="Times New Roman" pitchFamily="18" charset="0"/>
              </a:rPr>
              <a:t>衝刺吧！</a:t>
            </a:r>
            <a:endParaRPr kumimoji="0" lang="en-US" altLang="zh-TW" sz="4000" dirty="0">
              <a:solidFill>
                <a:prstClr val="white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華康儷粗圓" pitchFamily="49" charset="-120"/>
              <a:ea typeface="華康儷粗圓" pitchFamily="49" charset="-120"/>
              <a:cs typeface="Times New Roman" pitchFamily="18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4000" dirty="0">
                <a:solidFill>
                  <a:srgbClr val="FFFF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華康儷粗圓" pitchFamily="49" charset="-120"/>
                <a:ea typeface="華康儷粗圓" pitchFamily="49" charset="-120"/>
                <a:cs typeface="Times New Roman" pitchFamily="18" charset="0"/>
              </a:rPr>
              <a:t>豐碩的果實是留給</a:t>
            </a:r>
            <a:endParaRPr kumimoji="0" lang="en-US" altLang="zh-TW" sz="4000" dirty="0">
              <a:solidFill>
                <a:srgbClr val="FFFF00"/>
              </a:solidFill>
              <a:effectLst>
                <a:glow rad="228600">
                  <a:srgbClr val="F79646">
                    <a:satMod val="175000"/>
                    <a:alpha val="40000"/>
                  </a:srgbClr>
                </a:glow>
              </a:effectLst>
              <a:latin typeface="華康儷粗圓" pitchFamily="49" charset="-120"/>
              <a:ea typeface="華康儷粗圓" pitchFamily="49" charset="-120"/>
              <a:cs typeface="Times New Roman" pitchFamily="18" charset="0"/>
            </a:endParaRP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kumimoji="0" lang="zh-TW" altLang="en-US" sz="4000" dirty="0">
                <a:solidFill>
                  <a:srgbClr val="FFFF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華康儷粗圓" pitchFamily="49" charset="-120"/>
                <a:ea typeface="華康儷粗圓" pitchFamily="49" charset="-120"/>
                <a:cs typeface="Times New Roman" pitchFamily="18" charset="0"/>
              </a:rPr>
              <a:t>堅持到最後一刻的人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hangingPunct="1">
              <a:defRPr/>
            </a:pPr>
            <a:fld id="{48A6CD42-9B09-4CCE-9704-F0FF6B476A5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hangingPunct="1">
                <a:defRPr/>
              </a:pPr>
              <a:t>68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1924917"/>
            <a:ext cx="3607936" cy="480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33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18399</TotalTime>
  <Words>5542</Words>
  <Application>Microsoft Office PowerPoint</Application>
  <PresentationFormat>寬螢幕</PresentationFormat>
  <Paragraphs>959</Paragraphs>
  <Slides>68</Slides>
  <Notes>38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68</vt:i4>
      </vt:variant>
    </vt:vector>
  </HeadingPairs>
  <TitlesOfParts>
    <vt:vector size="82" baseType="lpstr">
      <vt:lpstr>BiauKai</vt:lpstr>
      <vt:lpstr>Cataneo BT</vt:lpstr>
      <vt:lpstr>華康儷粗圓</vt:lpstr>
      <vt:lpstr>微軟正黑體</vt:lpstr>
      <vt:lpstr>新細明體</vt:lpstr>
      <vt:lpstr>標楷體</vt:lpstr>
      <vt:lpstr>Arial</vt:lpstr>
      <vt:lpstr>Calibri</vt:lpstr>
      <vt:lpstr>Times New Roman</vt:lpstr>
      <vt:lpstr>Verdana</vt:lpstr>
      <vt:lpstr>Wingdings</vt:lpstr>
      <vt:lpstr>Wingdings 2</vt:lpstr>
      <vt:lpstr>12年國教簡報</vt:lpstr>
      <vt:lpstr>Office 佈景主題</vt:lpstr>
      <vt:lpstr>PowerPoint 簡報</vt:lpstr>
      <vt:lpstr>          目次</vt:lpstr>
      <vt:lpstr>入學方式核心精神</vt:lpstr>
      <vt:lpstr>最適合你的  就會最耀眼</vt:lpstr>
      <vt:lpstr>因為喜歡 才能堅持適性才能真正揚才 因為有堅持 才能看見成功 行行真的都是狀元 </vt:lpstr>
      <vt:lpstr>PowerPoint 簡報</vt:lpstr>
      <vt:lpstr>112學年度適性入學成果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高職與高中的進路比較分析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教育會考怎麼考</vt:lpstr>
      <vt:lpstr>能力等級與加註標示</vt:lpstr>
      <vt:lpstr>PowerPoint 簡報</vt:lpstr>
      <vt:lpstr>數學科非選擇題 評分說明</vt:lpstr>
      <vt:lpstr>數學非選擇題評量的能力</vt:lpstr>
      <vt:lpstr>評分規準</vt:lpstr>
      <vt:lpstr>寫作測驗 評分說明</vt:lpstr>
      <vt:lpstr>PowerPoint 簡報</vt:lpstr>
      <vt:lpstr>寫作測驗評量的能力</vt:lpstr>
      <vt:lpstr>PowerPoint 簡報</vt:lpstr>
      <vt:lpstr>桃連區適性入學管道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志願序計分方式</vt:lpstr>
      <vt:lpstr>同群科志願跨校連續選填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113年桃連區免試入學-同分超額比序步驟</vt:lpstr>
      <vt:lpstr>PowerPoint 簡報</vt:lpstr>
      <vt:lpstr>A&gt;B&gt;C</vt:lpstr>
      <vt:lpstr>PowerPoint 簡報</vt:lpstr>
      <vt:lpstr>PowerPoint 簡報</vt:lpstr>
      <vt:lpstr>PowerPoint 簡報</vt:lpstr>
      <vt:lpstr>進路分析大不同</vt:lpstr>
      <vt:lpstr>諮詢專線</vt:lpstr>
      <vt:lpstr>PowerPoint 簡報</vt:lpstr>
    </vt:vector>
  </TitlesOfParts>
  <Company>Net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Chih Hung Liao</cp:lastModifiedBy>
  <cp:revision>1403</cp:revision>
  <cp:lastPrinted>2019-10-04T10:15:06Z</cp:lastPrinted>
  <dcterms:created xsi:type="dcterms:W3CDTF">2012-05-12T02:14:41Z</dcterms:created>
  <dcterms:modified xsi:type="dcterms:W3CDTF">2024-08-21T07:17:34Z</dcterms:modified>
</cp:coreProperties>
</file>